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113" r:id="rId6"/>
    <p:sldMasterId id="2147485317" r:id="rId7"/>
    <p:sldMasterId id="2147485341" r:id="rId8"/>
    <p:sldMasterId id="2147485353" r:id="rId9"/>
    <p:sldMasterId id="2147485365" r:id="rId10"/>
    <p:sldMasterId id="2147485329" r:id="rId11"/>
  </p:sldMasterIdLst>
  <p:notesMasterIdLst>
    <p:notesMasterId r:id="rId25"/>
  </p:notesMasterIdLst>
  <p:handoutMasterIdLst>
    <p:handoutMasterId r:id="rId26"/>
  </p:handoutMasterIdLst>
  <p:sldIdLst>
    <p:sldId id="256" r:id="rId12"/>
    <p:sldId id="939" r:id="rId13"/>
    <p:sldId id="2243" r:id="rId14"/>
    <p:sldId id="2188" r:id="rId15"/>
    <p:sldId id="2254" r:id="rId16"/>
    <p:sldId id="2245" r:id="rId17"/>
    <p:sldId id="2257" r:id="rId18"/>
    <p:sldId id="2258" r:id="rId19"/>
    <p:sldId id="2255" r:id="rId20"/>
    <p:sldId id="2253" r:id="rId21"/>
    <p:sldId id="2256" r:id="rId22"/>
    <p:sldId id="2247" r:id="rId23"/>
    <p:sldId id="2242" r:id="rId24"/>
  </p:sldIdLst>
  <p:sldSz cx="13817600" cy="7772400"/>
  <p:notesSz cx="6797675" cy="9926638"/>
  <p:custDataLst>
    <p:custData r:id="rId5"/>
    <p:tags r:id="rId27"/>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5" userDrawn="1">
          <p15:clr>
            <a:srgbClr val="A4A3A4"/>
          </p15:clr>
        </p15:guide>
        <p15:guide id="2" orient="horz" pos="2607" userDrawn="1">
          <p15:clr>
            <a:srgbClr val="A4A3A4"/>
          </p15:clr>
        </p15:guide>
        <p15:guide id="3" orient="horz" pos="432" userDrawn="1">
          <p15:clr>
            <a:srgbClr val="A4A3A4"/>
          </p15:clr>
        </p15:guide>
        <p15:guide id="4" orient="horz" pos="2743" userDrawn="1">
          <p15:clr>
            <a:srgbClr val="A4A3A4"/>
          </p15:clr>
        </p15:guide>
        <p15:guide id="5" orient="horz" pos="4557" userDrawn="1">
          <p15:clr>
            <a:srgbClr val="A4A3A4"/>
          </p15:clr>
        </p15:guide>
        <p15:guide id="6" orient="horz" pos="4648" userDrawn="1">
          <p15:clr>
            <a:srgbClr val="A4A3A4"/>
          </p15:clr>
        </p15:guide>
        <p15:guide id="8" orient="horz" pos="847" userDrawn="1">
          <p15:clr>
            <a:srgbClr val="A4A3A4"/>
          </p15:clr>
        </p15:guide>
        <p15:guide id="9" pos="462" userDrawn="1">
          <p15:clr>
            <a:srgbClr val="A4A3A4"/>
          </p15:clr>
        </p15:guide>
        <p15:guide id="10" pos="4241" userDrawn="1">
          <p15:clr>
            <a:srgbClr val="A4A3A4"/>
          </p15:clr>
        </p15:guide>
        <p15:guide id="11" pos="8308" userDrawn="1">
          <p15:clr>
            <a:srgbClr val="A4A3A4"/>
          </p15:clr>
        </p15:guide>
        <p15:guide id="12" pos="2247" userDrawn="1">
          <p15:clr>
            <a:srgbClr val="A4A3A4"/>
          </p15:clr>
        </p15:guide>
        <p15:guide id="13" pos="2469" userDrawn="1">
          <p15:clr>
            <a:srgbClr val="A4A3A4"/>
          </p15:clr>
        </p15:guide>
        <p15:guide id="14" pos="4465" userDrawn="1">
          <p15:clr>
            <a:srgbClr val="A4A3A4"/>
          </p15:clr>
        </p15:guide>
        <p15:guide id="15" pos="6222" userDrawn="1">
          <p15:clr>
            <a:srgbClr val="A4A3A4"/>
          </p15:clr>
        </p15:guide>
        <p15:guide id="16" pos="6470" userDrawn="1">
          <p15:clr>
            <a:srgbClr val="A4A3A4"/>
          </p15:clr>
        </p15:guide>
        <p15:guide id="17" pos="703" userDrawn="1">
          <p15:clr>
            <a:srgbClr val="A4A3A4"/>
          </p15:clr>
        </p15:guide>
        <p15:guide id="18" orient="horz" pos="1813" userDrawn="1">
          <p15:clr>
            <a:srgbClr val="A4A3A4"/>
          </p15:clr>
        </p15:guide>
        <p15:guide id="19" pos="8539" userDrawn="1">
          <p15:clr>
            <a:srgbClr val="A4A3A4"/>
          </p15:clr>
        </p15:guide>
        <p15:guide id="20" orient="horz" pos="4008" userDrawn="1">
          <p15:clr>
            <a:srgbClr val="A4A3A4"/>
          </p15:clr>
        </p15:guide>
        <p15:guide id="21" pos="8242" userDrawn="1">
          <p15:clr>
            <a:srgbClr val="A4A3A4"/>
          </p15:clr>
        </p15:guide>
      </p15:sldGuideLst>
    </p:ext>
    <p:ext uri="{2D200454-40CA-4A62-9FC3-DE9A4176ACB9}">
      <p15:notesGuideLst xmlns:p15="http://schemas.microsoft.com/office/powerpoint/2012/main">
        <p15:guide id="1" orient="horz" pos="3121" userDrawn="1">
          <p15:clr>
            <a:srgbClr val="A4A3A4"/>
          </p15:clr>
        </p15:guide>
        <p15:guide id="2" pos="2136" userDrawn="1">
          <p15:clr>
            <a:srgbClr val="A4A3A4"/>
          </p15:clr>
        </p15:guide>
        <p15:guide id="3" orient="horz" pos="3125" userDrawn="1">
          <p15:clr>
            <a:srgbClr val="A4A3A4"/>
          </p15:clr>
        </p15:guide>
        <p15:guide id="4" pos="2140" userDrawn="1">
          <p15:clr>
            <a:srgbClr val="A4A3A4"/>
          </p15:clr>
        </p15:guide>
        <p15:guide id="5" orient="horz" pos="3118" userDrawn="1">
          <p15:clr>
            <a:srgbClr val="A4A3A4"/>
          </p15:clr>
        </p15:guide>
        <p15:guide id="6" orient="horz" pos="3122" userDrawn="1">
          <p15:clr>
            <a:srgbClr val="A4A3A4"/>
          </p15:clr>
        </p15:guide>
        <p15:guide id="7" pos="2133" userDrawn="1">
          <p15:clr>
            <a:srgbClr val="A4A3A4"/>
          </p15:clr>
        </p15:guide>
        <p15:guide id="8" pos="2137" userDrawn="1">
          <p15:clr>
            <a:srgbClr val="A4A3A4"/>
          </p15:clr>
        </p15:guide>
        <p15:guide id="9" orient="horz" pos="3130" userDrawn="1">
          <p15:clr>
            <a:srgbClr val="A4A3A4"/>
          </p15:clr>
        </p15:guide>
        <p15:guide id="10" orient="horz" pos="3127" userDrawn="1">
          <p15:clr>
            <a:srgbClr val="A4A3A4"/>
          </p15:clr>
        </p15:guide>
        <p15:guide id="11" pos="2144" userDrawn="1">
          <p15:clr>
            <a:srgbClr val="A4A3A4"/>
          </p15:clr>
        </p15:guide>
        <p15:guide id="1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2C497E"/>
    <a:srgbClr val="284476"/>
    <a:srgbClr val="F89B34"/>
    <a:srgbClr val="68B5E5"/>
    <a:srgbClr val="A1CE64"/>
    <a:srgbClr val="DFD9CE"/>
    <a:srgbClr val="424242"/>
    <a:srgbClr val="8CF0F0"/>
    <a:srgbClr val="4B7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719FE-7D3F-48C5-806B-1D009DA3A5D1}">
  <a:tblStyle styleId="{AD6719FE-7D3F-48C5-806B-1D009DA3A5D1}" styleName="Author Table">
    <a:wholeTbl>
      <a:tcTxStyle>
        <a:fontRef idx="minor">
          <a:schemeClr val="dk1"/>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dk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dk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8629" autoAdjust="0"/>
  </p:normalViewPr>
  <p:slideViewPr>
    <p:cSldViewPr snapToGrid="0">
      <p:cViewPr varScale="1">
        <p:scale>
          <a:sx n="61" d="100"/>
          <a:sy n="61" d="100"/>
        </p:scale>
        <p:origin x="918" y="42"/>
      </p:cViewPr>
      <p:guideLst>
        <p:guide orient="horz" pos="1155"/>
        <p:guide orient="horz" pos="2607"/>
        <p:guide orient="horz" pos="432"/>
        <p:guide orient="horz" pos="2743"/>
        <p:guide orient="horz" pos="4557"/>
        <p:guide orient="horz" pos="4648"/>
        <p:guide orient="horz" pos="847"/>
        <p:guide pos="462"/>
        <p:guide pos="4241"/>
        <p:guide pos="8308"/>
        <p:guide pos="2247"/>
        <p:guide pos="2469"/>
        <p:guide pos="4465"/>
        <p:guide pos="6222"/>
        <p:guide pos="6470"/>
        <p:guide pos="703"/>
        <p:guide orient="horz" pos="1813"/>
        <p:guide pos="8539"/>
        <p:guide orient="horz" pos="4008"/>
        <p:guide pos="8242"/>
      </p:guideLst>
    </p:cSldViewPr>
  </p:slideViewPr>
  <p:outlineViewPr>
    <p:cViewPr>
      <p:scale>
        <a:sx n="33" d="100"/>
        <a:sy n="33" d="100"/>
      </p:scale>
      <p:origin x="54" y="3918"/>
    </p:cViewPr>
    <p:sldLst>
      <p:sld r:id="rId1" collapse="1"/>
      <p:sld r:id="rId2" collapse="1"/>
      <p:sld r:id="rId3" collapse="1"/>
      <p:sld r:id="rId4" collapse="1"/>
      <p:sld r:id="rId5" collapse="1"/>
      <p:sld r:id="rId6" collapse="1"/>
    </p:sldLst>
  </p:outlineViewPr>
  <p:notesTextViewPr>
    <p:cViewPr>
      <p:scale>
        <a:sx n="75" d="100"/>
        <a:sy n="75" d="100"/>
      </p:scale>
      <p:origin x="0" y="0"/>
    </p:cViewPr>
  </p:notesTextViewPr>
  <p:sorterViewPr>
    <p:cViewPr varScale="1">
      <p:scale>
        <a:sx n="100" d="100"/>
        <a:sy n="100" d="100"/>
      </p:scale>
      <p:origin x="0" y="0"/>
    </p:cViewPr>
  </p:sorterViewPr>
  <p:notesViewPr>
    <p:cSldViewPr snapToGrid="0" showGuides="1">
      <p:cViewPr varScale="1">
        <p:scale>
          <a:sx n="67" d="100"/>
          <a:sy n="67" d="100"/>
        </p:scale>
        <p:origin x="-4416" y="-91"/>
      </p:cViewPr>
      <p:guideLst>
        <p:guide orient="horz" pos="3121"/>
        <p:guide pos="2136"/>
        <p:guide orient="horz" pos="3125"/>
        <p:guide pos="2140"/>
        <p:guide orient="horz" pos="3118"/>
        <p:guide orient="horz" pos="3122"/>
        <p:guide pos="2133"/>
        <p:guide pos="2137"/>
        <p:guide orient="horz" pos="3130"/>
        <p:guide orient="horz" pos="3127"/>
        <p:guide pos="2144"/>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gs" Target="tags/tag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2.xml"/><Relationship Id="rId5" Type="http://schemas.openxmlformats.org/officeDocument/2006/relationships/slide" Target="slides/slide10.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8"/>
            <a:ext cx="2946277" cy="496503"/>
          </a:xfrm>
          <a:prstGeom prst="rect">
            <a:avLst/>
          </a:prstGeom>
        </p:spPr>
        <p:txBody>
          <a:bodyPr vert="horz" lIns="89477" tIns="44739" rIns="89477" bIns="44739" rtlCol="0"/>
          <a:lstStyle>
            <a:lvl1pPr algn="l">
              <a:defRPr sz="1100"/>
            </a:lvl1pPr>
          </a:lstStyle>
          <a:p>
            <a:endParaRPr lang="en-US" dirty="0"/>
          </a:p>
        </p:txBody>
      </p:sp>
      <p:sp>
        <p:nvSpPr>
          <p:cNvPr id="3" name="Date Placeholder 2"/>
          <p:cNvSpPr>
            <a:spLocks noGrp="1"/>
          </p:cNvSpPr>
          <p:nvPr>
            <p:ph type="dt" sz="quarter" idx="1"/>
          </p:nvPr>
        </p:nvSpPr>
        <p:spPr>
          <a:xfrm>
            <a:off x="3849868" y="8"/>
            <a:ext cx="2946277" cy="496503"/>
          </a:xfrm>
          <a:prstGeom prst="rect">
            <a:avLst/>
          </a:prstGeom>
        </p:spPr>
        <p:txBody>
          <a:bodyPr vert="horz" lIns="89477" tIns="44739" rIns="89477" bIns="44739" rtlCol="0"/>
          <a:lstStyle>
            <a:lvl1pPr algn="r">
              <a:defRPr sz="1100"/>
            </a:lvl1pPr>
          </a:lstStyle>
          <a:p>
            <a:fld id="{F779A121-15AD-4015-A097-E46565FA9CD6}" type="datetimeFigureOut">
              <a:rPr lang="en-US" smtClean="0"/>
              <a:t>3/7/2022</a:t>
            </a:fld>
            <a:endParaRPr lang="en-US" dirty="0"/>
          </a:p>
        </p:txBody>
      </p:sp>
      <p:sp>
        <p:nvSpPr>
          <p:cNvPr id="4" name="Footer Placeholder 3"/>
          <p:cNvSpPr>
            <a:spLocks noGrp="1"/>
          </p:cNvSpPr>
          <p:nvPr>
            <p:ph type="ftr" sz="quarter" idx="2"/>
          </p:nvPr>
        </p:nvSpPr>
        <p:spPr>
          <a:xfrm>
            <a:off x="8" y="9428436"/>
            <a:ext cx="2946277" cy="496503"/>
          </a:xfrm>
          <a:prstGeom prst="rect">
            <a:avLst/>
          </a:prstGeom>
        </p:spPr>
        <p:txBody>
          <a:bodyPr vert="horz" lIns="89477" tIns="44739" rIns="89477" bIns="4473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49868" y="9428436"/>
            <a:ext cx="2946277" cy="496503"/>
          </a:xfrm>
          <a:prstGeom prst="rect">
            <a:avLst/>
          </a:prstGeom>
        </p:spPr>
        <p:txBody>
          <a:bodyPr vert="horz" lIns="89477" tIns="44739" rIns="89477" bIns="44739" rtlCol="0" anchor="b"/>
          <a:lstStyle>
            <a:lvl1pPr algn="r">
              <a:defRPr sz="1100"/>
            </a:lvl1pPr>
          </a:lstStyle>
          <a:p>
            <a:fld id="{D50F3211-BAE5-4D37-8CBA-FA143A9CD83B}" type="slidenum">
              <a:rPr lang="en-US" smtClean="0"/>
              <a:t>‹#›</a:t>
            </a:fld>
            <a:endParaRPr lang="en-US" dirty="0"/>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2945659" cy="496332"/>
          </a:xfrm>
          <a:prstGeom prst="rect">
            <a:avLst/>
          </a:prstGeom>
        </p:spPr>
        <p:txBody>
          <a:bodyPr vert="horz" lIns="90840" tIns="45417" rIns="90840" bIns="45417" rtlCol="0"/>
          <a:lstStyle>
            <a:lvl1pPr algn="l">
              <a:defRPr sz="1100"/>
            </a:lvl1pPr>
          </a:lstStyle>
          <a:p>
            <a:endParaRPr lang="en-US" dirty="0"/>
          </a:p>
        </p:txBody>
      </p:sp>
      <p:sp>
        <p:nvSpPr>
          <p:cNvPr id="3" name="Date Placeholder 2"/>
          <p:cNvSpPr>
            <a:spLocks noGrp="1"/>
          </p:cNvSpPr>
          <p:nvPr>
            <p:ph type="dt" idx="1"/>
          </p:nvPr>
        </p:nvSpPr>
        <p:spPr>
          <a:xfrm>
            <a:off x="3850448" y="6"/>
            <a:ext cx="2945659" cy="496332"/>
          </a:xfrm>
          <a:prstGeom prst="rect">
            <a:avLst/>
          </a:prstGeom>
        </p:spPr>
        <p:txBody>
          <a:bodyPr vert="horz" lIns="90840" tIns="45417" rIns="90840" bIns="45417" rtlCol="0"/>
          <a:lstStyle>
            <a:lvl1pPr algn="r">
              <a:defRPr sz="1100"/>
            </a:lvl1pPr>
          </a:lstStyle>
          <a:p>
            <a:fld id="{60B08DE8-51B9-4DE8-800F-61BCDCB92578}" type="datetimeFigureOut">
              <a:rPr lang="en-US" smtClean="0"/>
              <a:t>3/7/2022</a:t>
            </a:fld>
            <a:endParaRPr lang="en-US" dirty="0"/>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0840" tIns="45417" rIns="90840" bIns="45417" rtlCol="0" anchor="ctr"/>
          <a:lstStyle/>
          <a:p>
            <a:endParaRPr lang="en-US"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0840" tIns="45417" rIns="90840" bIns="454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9428587"/>
            <a:ext cx="2945659" cy="496332"/>
          </a:xfrm>
          <a:prstGeom prst="rect">
            <a:avLst/>
          </a:prstGeom>
        </p:spPr>
        <p:txBody>
          <a:bodyPr vert="horz" lIns="90840" tIns="45417" rIns="90840" bIns="4541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50448" y="9428587"/>
            <a:ext cx="2945659" cy="496332"/>
          </a:xfrm>
          <a:prstGeom prst="rect">
            <a:avLst/>
          </a:prstGeom>
        </p:spPr>
        <p:txBody>
          <a:bodyPr vert="horz" lIns="90840" tIns="45417" rIns="90840" bIns="45417" rtlCol="0" anchor="b"/>
          <a:lstStyle>
            <a:lvl1pPr algn="r">
              <a:defRPr sz="1100"/>
            </a:lvl1pPr>
          </a:lstStyle>
          <a:p>
            <a:fld id="{3966A25E-58F8-441D-AA5C-F9CE201FCD08}" type="slidenum">
              <a:rPr lang="en-US" smtClean="0"/>
              <a:t>‹#›</a:t>
            </a:fld>
            <a:endParaRPr lang="en-US" dirty="0"/>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notesStyle>
    <a:lvl1pPr marL="0"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509412"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1018824"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528237"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2037649"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4</a:t>
            </a:fld>
            <a:endParaRPr lang="en-US" dirty="0"/>
          </a:p>
        </p:txBody>
      </p:sp>
    </p:spTree>
    <p:extLst>
      <p:ext uri="{BB962C8B-B14F-4D97-AF65-F5344CB8AC3E}">
        <p14:creationId xmlns:p14="http://schemas.microsoft.com/office/powerpoint/2010/main" val="306056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6</a:t>
            </a:fld>
            <a:endParaRPr lang="en-US" dirty="0"/>
          </a:p>
        </p:txBody>
      </p:sp>
    </p:spTree>
    <p:extLst>
      <p:ext uri="{BB962C8B-B14F-4D97-AF65-F5344CB8AC3E}">
        <p14:creationId xmlns:p14="http://schemas.microsoft.com/office/powerpoint/2010/main" val="308109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7</a:t>
            </a:fld>
            <a:endParaRPr lang="en-US" dirty="0"/>
          </a:p>
        </p:txBody>
      </p:sp>
    </p:spTree>
    <p:extLst>
      <p:ext uri="{BB962C8B-B14F-4D97-AF65-F5344CB8AC3E}">
        <p14:creationId xmlns:p14="http://schemas.microsoft.com/office/powerpoint/2010/main" val="283281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8</a:t>
            </a:fld>
            <a:endParaRPr lang="en-US" dirty="0"/>
          </a:p>
        </p:txBody>
      </p:sp>
    </p:spTree>
    <p:extLst>
      <p:ext uri="{BB962C8B-B14F-4D97-AF65-F5344CB8AC3E}">
        <p14:creationId xmlns:p14="http://schemas.microsoft.com/office/powerpoint/2010/main" val="165700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10</a:t>
            </a:fld>
            <a:endParaRPr lang="en-US" dirty="0"/>
          </a:p>
        </p:txBody>
      </p:sp>
    </p:spTree>
    <p:extLst>
      <p:ext uri="{BB962C8B-B14F-4D97-AF65-F5344CB8AC3E}">
        <p14:creationId xmlns:p14="http://schemas.microsoft.com/office/powerpoint/2010/main" val="399233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6A25E-58F8-441D-AA5C-F9CE201FCD08}" type="slidenum">
              <a:rPr lang="en-US" smtClean="0"/>
              <a:t>12</a:t>
            </a:fld>
            <a:endParaRPr lang="en-US" dirty="0"/>
          </a:p>
        </p:txBody>
      </p:sp>
    </p:spTree>
    <p:extLst>
      <p:ext uri="{BB962C8B-B14F-4D97-AF65-F5344CB8AC3E}">
        <p14:creationId xmlns:p14="http://schemas.microsoft.com/office/powerpoint/2010/main" val="2419806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1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02CFC2-35BB-43F2-A789-F04BBC09FBB4}"/>
              </a:ext>
            </a:extLst>
          </p:cNvPr>
          <p:cNvPicPr>
            <a:picLocks noChangeAspect="1"/>
          </p:cNvPicPr>
          <p:nvPr userDrawn="1"/>
        </p:nvPicPr>
        <p:blipFill>
          <a:blip r:embed="rId4"/>
          <a:srcRect/>
          <a:stretch/>
        </p:blipFill>
        <p:spPr>
          <a:xfrm>
            <a:off x="0" y="0"/>
            <a:ext cx="13817600" cy="7814853"/>
          </a:xfrm>
          <a:prstGeom prst="rect">
            <a:avLst/>
          </a:prstGeom>
        </p:spPr>
      </p:pic>
      <p:sp>
        <p:nvSpPr>
          <p:cNvPr id="2" name="Presentation - Title"/>
          <p:cNvSpPr>
            <a:spLocks noGrp="1"/>
          </p:cNvSpPr>
          <p:nvPr>
            <p:ph type="title" hasCustomPrompt="1"/>
          </p:nvPr>
        </p:nvSpPr>
        <p:spPr>
          <a:xfrm>
            <a:off x="1107925" y="1386649"/>
            <a:ext cx="5752564" cy="1287176"/>
          </a:xfrm>
          <a:prstGeom prst="rect">
            <a:avLst/>
          </a:prstGeom>
        </p:spPr>
        <p:txBody>
          <a:bodyPr vert="horz" lIns="0" tIns="0" rIns="0" bIns="0" rtlCol="0" anchor="b">
            <a:noAutofit/>
          </a:bodyPr>
          <a:lstStyle>
            <a:lvl1pPr>
              <a:defRPr kumimoji="0" lang="en-US" sz="3846" b="0" i="0" u="none" strike="noStrike" cap="none" spc="0" normalizeH="0" baseline="0" dirty="0">
                <a:ln>
                  <a:noFill/>
                </a:ln>
                <a:solidFill>
                  <a:schemeClr val="bg1"/>
                </a:solidFill>
                <a:effectLst/>
                <a:uLnTx/>
                <a:uFillTx/>
                <a:ea typeface="+mn-ea"/>
              </a:defRPr>
            </a:lvl1pPr>
          </a:lstStyle>
          <a:p>
            <a:pPr marL="0" marR="0" lvl="0" indent="0" defTabSz="1399559"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1107925" y="2774409"/>
            <a:ext cx="5752564" cy="329184"/>
          </a:xfrm>
          <a:prstGeom prst="rect">
            <a:avLst/>
          </a:prstGeom>
        </p:spPr>
        <p:txBody>
          <a:bodyPr lIns="0" tIns="0" rIns="0" bIns="0" anchor="b">
            <a:normAutofit/>
          </a:bodyPr>
          <a:lstStyle>
            <a:lvl1pPr marL="0" indent="0" algn="l" defTabSz="1255819" rtl="0" eaLnBrk="1" latinLnBrk="0" hangingPunct="1">
              <a:spcBef>
                <a:spcPts val="0"/>
              </a:spcBef>
              <a:spcAft>
                <a:spcPts val="549"/>
              </a:spcAft>
              <a:buFont typeface="Arial" panose="020B0604020202020204" pitchFamily="34" charset="0"/>
              <a:buNone/>
              <a:defRPr lang="en-US" sz="1923" b="0" kern="120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1255819" rtl="0" eaLnBrk="1" latinLnBrk="0" hangingPunct="1">
              <a:spcBef>
                <a:spcPts val="0"/>
              </a:spcBef>
              <a:spcAft>
                <a:spcPts val="54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1107925" y="3409675"/>
            <a:ext cx="3345468" cy="295915"/>
          </a:xfrm>
          <a:prstGeom prst="rect">
            <a:avLst/>
          </a:prstGeom>
        </p:spPr>
        <p:txBody>
          <a:bodyPr wrap="none" lIns="0" tIns="0" rIns="0" bIns="0" anchor="t">
            <a:spAutoFit/>
          </a:bodyPr>
          <a:lstStyle>
            <a:lvl1pPr marL="0" indent="0">
              <a:buNone/>
              <a:defRPr sz="1923" b="1" baseline="0">
                <a:solidFill>
                  <a:schemeClr val="bg1"/>
                </a:solidFill>
              </a:defRPr>
            </a:lvl1pPr>
            <a:lvl5pPr>
              <a:defRPr/>
            </a:lvl5pPr>
          </a:lstStyle>
          <a:p>
            <a:pPr lvl="0"/>
            <a:r>
              <a:rPr lang="en-US" dirty="0"/>
              <a:t>Date (e.g. January 01, 2017)</a:t>
            </a:r>
          </a:p>
        </p:txBody>
      </p:sp>
      <p:sp>
        <p:nvSpPr>
          <p:cNvPr id="9" name="Presentation - Draft Watermark" hidden="1"/>
          <p:cNvSpPr txBox="1"/>
          <p:nvPr userDrawn="1"/>
        </p:nvSpPr>
        <p:spPr>
          <a:xfrm>
            <a:off x="11933382" y="1051561"/>
            <a:ext cx="1130531" cy="276999"/>
          </a:xfrm>
          <a:prstGeom prst="rect">
            <a:avLst/>
          </a:prstGeom>
          <a:noFill/>
        </p:spPr>
        <p:txBody>
          <a:bodyPr wrap="square" lIns="0" tIns="0" rIns="0" bIns="0" rtlCol="0" anchor="ctr" anchorCtr="0">
            <a:normAutofit fontScale="85000" lnSpcReduction="20000"/>
          </a:bodyPr>
          <a:lstStyle/>
          <a:p>
            <a:pPr algn="r"/>
            <a:r>
              <a:rPr lang="en-US" sz="2473" b="1" spc="0" dirty="0">
                <a:solidFill>
                  <a:srgbClr val="FF0000"/>
                </a:solidFill>
                <a:latin typeface="+mn-lt"/>
              </a:rPr>
              <a:t>DRAFT</a:t>
            </a:r>
          </a:p>
        </p:txBody>
      </p:sp>
      <p:sp>
        <p:nvSpPr>
          <p:cNvPr id="11" name="Presentation - Disclaimers" hidden="1"/>
          <p:cNvSpPr>
            <a:spLocks noChangeArrowheads="1"/>
          </p:cNvSpPr>
          <p:nvPr userDrawn="1">
            <p:custDataLst>
              <p:tags r:id="rId1"/>
            </p:custDataLst>
          </p:nvPr>
        </p:nvSpPr>
        <p:spPr bwMode="auto">
          <a:xfrm>
            <a:off x="5037676" y="7260337"/>
            <a:ext cx="3768436" cy="186013"/>
          </a:xfrm>
          <a:prstGeom prst="rect">
            <a:avLst/>
          </a:prstGeom>
          <a:noFill/>
          <a:ln w="9525">
            <a:noFill/>
            <a:miter lim="800000"/>
            <a:headEnd/>
            <a:tailEnd/>
          </a:ln>
        </p:spPr>
        <p:txBody>
          <a:bodyPr wrap="square" lIns="0" tIns="0" rIns="0" bIns="0" anchor="t" anchorCtr="0">
            <a:spAutoFit/>
          </a:bodyPr>
          <a:lstStyle/>
          <a:p>
            <a:pPr algn="ctr" defTabSz="1399232">
              <a:lnSpc>
                <a:spcPts val="1648"/>
              </a:lnSpc>
            </a:pPr>
            <a:endParaRPr lang="en-US" sz="1099"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11656996" y="643317"/>
            <a:ext cx="1423471" cy="2560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99" dirty="0">
                <a:solidFill>
                  <a:schemeClr val="tx1"/>
                </a:solidFill>
              </a:rPr>
              <a:t>Client Logo</a:t>
            </a:r>
          </a:p>
        </p:txBody>
      </p:sp>
      <p:cxnSp>
        <p:nvCxnSpPr>
          <p:cNvPr id="5" name="Straight Connector 4"/>
          <p:cNvCxnSpPr/>
          <p:nvPr userDrawn="1"/>
        </p:nvCxnSpPr>
        <p:spPr>
          <a:xfrm>
            <a:off x="1131912" y="3275743"/>
            <a:ext cx="687084"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7D16D90C-F5C4-4ED2-A4B4-FFDFCE2EA663}"/>
              </a:ext>
            </a:extLst>
          </p:cNvPr>
          <p:cNvPicPr>
            <a:picLocks noChangeAspect="1" noChangeArrowheads="1"/>
          </p:cNvPicPr>
          <p:nvPr userDrawn="1"/>
        </p:nvPicPr>
        <p:blipFill>
          <a:blip r:embed="rId5"/>
          <a:srcRect/>
          <a:stretch/>
        </p:blipFill>
        <p:spPr bwMode="auto">
          <a:xfrm>
            <a:off x="1107925" y="6107424"/>
            <a:ext cx="2167808" cy="6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4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PA - P - 3 Placeholders in Key Points Area">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22" name="KPA - Placeholder 1"/>
          <p:cNvSpPr>
            <a:spLocks noGrp="1"/>
          </p:cNvSpPr>
          <p:nvPr>
            <p:ph sz="quarter" idx="29" hasCustomPrompt="1"/>
          </p:nvPr>
        </p:nvSpPr>
        <p:spPr>
          <a:xfrm>
            <a:off x="753689" y="1801368"/>
            <a:ext cx="2512291" cy="1463040"/>
          </a:xfrm>
          <a:prstGeom prst="rect">
            <a:avLst/>
          </a:prstGeom>
        </p:spPr>
        <p:txBody>
          <a:bodyPr tIns="0">
            <a:normAutofit/>
          </a:bodyPr>
          <a:lstStyle>
            <a:lvl1pPr>
              <a:defRPr sz="1511"/>
            </a:lvl1pPr>
            <a:lvl2pPr>
              <a:spcAft>
                <a:spcPts val="549"/>
              </a:spcAft>
              <a:buClr>
                <a:schemeClr val="accent2"/>
              </a:buClr>
              <a:defRPr sz="1511" baseline="0">
                <a:solidFill>
                  <a:schemeClr val="tx1"/>
                </a:solidFill>
              </a:defRPr>
            </a:lvl2pPr>
            <a:lvl3pPr>
              <a:spcAft>
                <a:spcPts val="549"/>
              </a:spcAft>
              <a:buClr>
                <a:schemeClr val="accent2"/>
              </a:buClr>
              <a:defRPr sz="1511">
                <a:solidFill>
                  <a:schemeClr val="tx1"/>
                </a:solidFill>
              </a:defRPr>
            </a:lvl3pPr>
            <a:lvl4pPr>
              <a:spcAft>
                <a:spcPts val="549"/>
              </a:spcAft>
              <a:buClr>
                <a:schemeClr val="accent2"/>
              </a:buClr>
              <a:defRPr sz="1511">
                <a:solidFill>
                  <a:schemeClr val="tx1"/>
                </a:solidFill>
              </a:defRPr>
            </a:lvl4pPr>
            <a:lvl5pPr>
              <a:spcAft>
                <a:spcPts val="549"/>
              </a:spcAft>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38" name="KPA - Placeholder 2 - Title"/>
          <p:cNvSpPr>
            <a:spLocks noGrp="1"/>
          </p:cNvSpPr>
          <p:nvPr>
            <p:ph type="body" sz="quarter" idx="41" hasCustomPrompt="1"/>
          </p:nvPr>
        </p:nvSpPr>
        <p:spPr>
          <a:xfrm>
            <a:off x="753689" y="3538728"/>
            <a:ext cx="2512291"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Key Points Area - Title 2</a:t>
            </a:r>
          </a:p>
        </p:txBody>
      </p:sp>
      <p:sp>
        <p:nvSpPr>
          <p:cNvPr id="37" name="KPA - Placeholder 2 - Sub-Title"/>
          <p:cNvSpPr>
            <a:spLocks noGrp="1"/>
          </p:cNvSpPr>
          <p:nvPr>
            <p:ph type="body" sz="quarter" idx="40" hasCustomPrompt="1"/>
          </p:nvPr>
        </p:nvSpPr>
        <p:spPr>
          <a:xfrm>
            <a:off x="753689" y="3730752"/>
            <a:ext cx="2512291"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Key Points Area - Sub-Title 2</a:t>
            </a:r>
          </a:p>
        </p:txBody>
      </p:sp>
      <p:sp>
        <p:nvSpPr>
          <p:cNvPr id="36" name="KPA - Placeholder 2 - Content"/>
          <p:cNvSpPr>
            <a:spLocks noGrp="1"/>
          </p:cNvSpPr>
          <p:nvPr>
            <p:ph sz="quarter" idx="39" hasCustomPrompt="1"/>
          </p:nvPr>
        </p:nvSpPr>
        <p:spPr>
          <a:xfrm>
            <a:off x="753689" y="3922776"/>
            <a:ext cx="2512291" cy="987552"/>
          </a:xfrm>
          <a:prstGeom prst="rect">
            <a:avLst/>
          </a:prstGeom>
        </p:spPr>
        <p:txBody>
          <a:bodyPr vert="horz" lIns="0" tIns="45720" rIns="0" bIns="91440" rtlCol="0">
            <a:normAutofit/>
          </a:bodyPr>
          <a:lstStyle>
            <a:lvl1pPr>
              <a:buClr>
                <a:schemeClr val="accent2"/>
              </a:buClr>
              <a:defRPr lang="en-US" dirty="0" smtClean="0"/>
            </a:lvl1pPr>
            <a:lvl2pPr>
              <a:buClr>
                <a:schemeClr val="accent2"/>
              </a:buClr>
              <a:defRPr/>
            </a:lvl2pPr>
            <a:lvl3pPr>
              <a:buClr>
                <a:schemeClr val="accent2"/>
              </a:buClr>
              <a:defRPr lang="en-US" dirty="0" smtClean="0"/>
            </a:lvl3pPr>
            <a:lvl4pPr>
              <a:buClr>
                <a:schemeClr val="accent2"/>
              </a:buCl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26" name="KPA - Placeholder 2 - Source"/>
          <p:cNvSpPr>
            <a:spLocks noGrp="1"/>
          </p:cNvSpPr>
          <p:nvPr>
            <p:ph type="body" sz="quarter" idx="47" hasCustomPrompt="1"/>
          </p:nvPr>
        </p:nvSpPr>
        <p:spPr>
          <a:xfrm>
            <a:off x="753689" y="4910328"/>
            <a:ext cx="2512291" cy="109728"/>
          </a:xfrm>
          <a:prstGeom prst="rect">
            <a:avLst/>
          </a:prstGeom>
        </p:spPr>
        <p:txBody>
          <a:bodyPr tIns="18288" rIns="0" bIns="0">
            <a:noAutofit/>
          </a:bodyPr>
          <a:lstStyle>
            <a:lvl1pPr marL="0" indent="0">
              <a:buNone/>
              <a:defRPr sz="824" baseline="0"/>
            </a:lvl1pPr>
          </a:lstStyle>
          <a:p>
            <a:pPr lvl="0"/>
            <a:r>
              <a:rPr lang="en-US" dirty="0"/>
              <a:t>Key Points Area - Source 2</a:t>
            </a:r>
          </a:p>
        </p:txBody>
      </p:sp>
      <p:sp>
        <p:nvSpPr>
          <p:cNvPr id="42" name="KPA - Placeholder 3 - Title"/>
          <p:cNvSpPr>
            <a:spLocks noGrp="1"/>
          </p:cNvSpPr>
          <p:nvPr>
            <p:ph type="body" sz="quarter" idx="45" hasCustomPrompt="1"/>
          </p:nvPr>
        </p:nvSpPr>
        <p:spPr>
          <a:xfrm>
            <a:off x="753689" y="5257800"/>
            <a:ext cx="2512291"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Key Points Area - Title 3</a:t>
            </a:r>
          </a:p>
        </p:txBody>
      </p:sp>
      <p:sp>
        <p:nvSpPr>
          <p:cNvPr id="41" name="KPA - Placeholder 3 - Sub-Title"/>
          <p:cNvSpPr>
            <a:spLocks noGrp="1"/>
          </p:cNvSpPr>
          <p:nvPr>
            <p:ph type="body" sz="quarter" idx="44" hasCustomPrompt="1"/>
          </p:nvPr>
        </p:nvSpPr>
        <p:spPr>
          <a:xfrm>
            <a:off x="753689" y="5449824"/>
            <a:ext cx="2512291"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Key Points Area - Sub-Title 3</a:t>
            </a:r>
          </a:p>
        </p:txBody>
      </p:sp>
      <p:sp>
        <p:nvSpPr>
          <p:cNvPr id="40" name="KPA - Placeholder 3 - Content"/>
          <p:cNvSpPr>
            <a:spLocks noGrp="1"/>
          </p:cNvSpPr>
          <p:nvPr>
            <p:ph sz="quarter" idx="43" hasCustomPrompt="1"/>
          </p:nvPr>
        </p:nvSpPr>
        <p:spPr>
          <a:xfrm>
            <a:off x="761103" y="5641848"/>
            <a:ext cx="2512291" cy="987552"/>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3</a:t>
            </a:r>
          </a:p>
          <a:p>
            <a:pPr lvl="1"/>
            <a:r>
              <a:rPr lang="en-US" dirty="0"/>
              <a:t>Second level</a:t>
            </a:r>
          </a:p>
          <a:p>
            <a:pPr lvl="2"/>
            <a:r>
              <a:rPr lang="en-US" dirty="0"/>
              <a:t>Third level</a:t>
            </a:r>
          </a:p>
          <a:p>
            <a:pPr lvl="3"/>
            <a:r>
              <a:rPr lang="en-US" dirty="0"/>
              <a:t>Fourth level</a:t>
            </a:r>
          </a:p>
        </p:txBody>
      </p:sp>
      <p:sp>
        <p:nvSpPr>
          <p:cNvPr id="24" name="KPA - Placeholder 3 - Source"/>
          <p:cNvSpPr>
            <a:spLocks noGrp="1"/>
          </p:cNvSpPr>
          <p:nvPr>
            <p:ph type="body" sz="quarter" idx="35" hasCustomPrompt="1"/>
          </p:nvPr>
        </p:nvSpPr>
        <p:spPr>
          <a:xfrm>
            <a:off x="753689" y="6629401"/>
            <a:ext cx="2512291"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Key Points Area - Source 3</a:t>
            </a:r>
          </a:p>
        </p:txBody>
      </p:sp>
      <p:sp>
        <p:nvSpPr>
          <p:cNvPr id="18" name="Slide - Footnote"/>
          <p:cNvSpPr>
            <a:spLocks noGrp="1"/>
          </p:cNvSpPr>
          <p:nvPr>
            <p:ph type="ftr" sz="quarter" idx="3"/>
          </p:nvPr>
        </p:nvSpPr>
        <p:spPr>
          <a:xfrm>
            <a:off x="3919175" y="6878407"/>
            <a:ext cx="9144739" cy="320601"/>
          </a:xfrm>
          <a:prstGeom prst="rect">
            <a:avLst/>
          </a:prstGeom>
          <a:noFill/>
        </p:spPr>
        <p:txBody>
          <a:bodyPr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1"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0" name="Slide - Page Number"/>
          <p:cNvSpPr>
            <a:spLocks noGrp="1"/>
          </p:cNvSpPr>
          <p:nvPr>
            <p:ph type="body" sz="quarter" idx="48"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
        <p:nvSpPr>
          <p:cNvPr id="28"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Tree>
    <p:extLst>
      <p:ext uri="{BB962C8B-B14F-4D97-AF65-F5344CB8AC3E}">
        <p14:creationId xmlns:p14="http://schemas.microsoft.com/office/powerpoint/2010/main" val="39768860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5263821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A05D01-CC01-4E21-B56F-FA655E079C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1893649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05D01-CC01-4E21-B56F-FA655E079C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11594811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05D01-CC01-4E21-B56F-FA655E079C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1762032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A05D01-CC01-4E21-B56F-FA655E079C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0433445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A05D01-CC01-4E21-B56F-FA655E079C09}" type="datetimeFigureOut">
              <a:rPr lang="en-IN" smtClean="0"/>
              <a:t>07-03-2022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386010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05D01-CC01-4E21-B56F-FA655E079C09}" type="datetimeFigureOut">
              <a:rPr lang="en-IN" smtClean="0"/>
              <a:t>07-03-2022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1158834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05D01-CC01-4E21-B56F-FA655E079C09}" type="datetimeFigureOut">
              <a:rPr lang="en-IN" smtClean="0"/>
              <a:t>07-03-2022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3627753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F9A05D01-CC01-4E21-B56F-FA655E079C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36964030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F9A05D01-CC01-4E21-B56F-FA655E079C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1494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A - P - 1 Placeholder">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21"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defRPr sz="1511"/>
            </a:lvl1pPr>
            <a:lvl2pPr>
              <a:buClr>
                <a:schemeClr val="accent2"/>
              </a:buClr>
              <a:buSzPct val="100000"/>
              <a:defRPr sz="1511"/>
            </a:lvl2pPr>
            <a:lvl3pPr>
              <a:buClr>
                <a:schemeClr val="accent2"/>
              </a:buClr>
              <a:buSzPct val="100000"/>
              <a:defRPr sz="1511"/>
            </a:lvl3pPr>
            <a:lvl4pPr>
              <a:buClr>
                <a:schemeClr val="accent2"/>
              </a:buClr>
              <a:buSzPct val="100000"/>
              <a:defRPr sz="1511"/>
            </a:lvl4pPr>
            <a:lvl5pPr>
              <a:buClr>
                <a:schemeClr val="tx2"/>
              </a:buClr>
              <a:defRPr sz="1511"/>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9139766"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9139766" cy="182880"/>
          </a:xfrm>
          <a:prstGeom prst="rect">
            <a:avLst/>
          </a:prstGeom>
        </p:spPr>
        <p:txBody>
          <a:bodyPr lIns="0" tIns="0" bIns="0">
            <a:noAutofit/>
          </a:bodyPr>
          <a:lstStyle>
            <a:lvl1pPr marL="0" indent="0">
              <a:buNone/>
              <a:tabLst>
                <a:tab pos="15073335" algn="r"/>
              </a:tabLst>
              <a:defRPr sz="1099" baseline="0"/>
            </a:lvl1pPr>
          </a:lstStyle>
          <a:p>
            <a:pPr lvl="0"/>
            <a:r>
              <a:rPr lang="en-US" dirty="0"/>
              <a:t>Sub-Title 1</a:t>
            </a:r>
          </a:p>
        </p:txBody>
      </p:sp>
      <p:sp>
        <p:nvSpPr>
          <p:cNvPr id="22" name="Placeholder 1 - Content"/>
          <p:cNvSpPr>
            <a:spLocks noGrp="1"/>
          </p:cNvSpPr>
          <p:nvPr>
            <p:ph sz="quarter" idx="15" hasCustomPrompt="1"/>
          </p:nvPr>
        </p:nvSpPr>
        <p:spPr>
          <a:xfrm>
            <a:off x="3919175" y="2185416"/>
            <a:ext cx="9139766" cy="4435078"/>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5" hasCustomPrompt="1"/>
          </p:nvPr>
        </p:nvSpPr>
        <p:spPr>
          <a:xfrm>
            <a:off x="3919175"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8" name="Slide - Footnote"/>
          <p:cNvSpPr>
            <a:spLocks noGrp="1"/>
          </p:cNvSpPr>
          <p:nvPr>
            <p:ph type="ftr" sz="quarter" idx="3"/>
          </p:nvPr>
        </p:nvSpPr>
        <p:spPr>
          <a:xfrm>
            <a:off x="3919175" y="6878407"/>
            <a:ext cx="9144739" cy="320601"/>
          </a:xfrm>
          <a:prstGeom prst="rect">
            <a:avLst/>
          </a:prstGeom>
          <a:noFill/>
        </p:spPr>
        <p:txBody>
          <a:bodyPr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Clr>
                <a:srgbClr val="0D0D0D"/>
              </a:buClr>
              <a:buFont typeface="+mj-lt"/>
              <a:buAutoNum type="arabicPeriod"/>
            </a:pPr>
            <a:endParaRPr lang="en-US" dirty="0">
              <a:solidFill>
                <a:srgbClr val="000000"/>
              </a:solidFill>
            </a:endParaRPr>
          </a:p>
        </p:txBody>
      </p:sp>
      <p:sp>
        <p:nvSpPr>
          <p:cNvPr id="19"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5" name="Slide - Page Number"/>
          <p:cNvSpPr>
            <a:spLocks noGrp="1"/>
          </p:cNvSpPr>
          <p:nvPr>
            <p:ph type="body" sz="quarter" idx="36"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5"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
        <p:nvSpPr>
          <p:cNvPr id="26"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Tree>
    <p:extLst>
      <p:ext uri="{BB962C8B-B14F-4D97-AF65-F5344CB8AC3E}">
        <p14:creationId xmlns:p14="http://schemas.microsoft.com/office/powerpoint/2010/main" val="1288779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05D01-CC01-4E21-B56F-FA655E079C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5659420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05D01-CC01-4E21-B56F-FA655E079C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7A93BA-13C1-44EC-A0C8-4D3DA066E79F}" type="slidenum">
              <a:rPr lang="en-IN" smtClean="0"/>
              <a:t>‹#›</a:t>
            </a:fld>
            <a:endParaRPr lang="en-IN"/>
          </a:p>
        </p:txBody>
      </p:sp>
    </p:spTree>
    <p:extLst>
      <p:ext uri="{BB962C8B-B14F-4D97-AF65-F5344CB8AC3E}">
        <p14:creationId xmlns:p14="http://schemas.microsoft.com/office/powerpoint/2010/main" val="220102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PA - P - 2 Placeholders (2 Columns)">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3" name="KPA - Placeholder 1"/>
          <p:cNvSpPr>
            <a:spLocks noGrp="1"/>
          </p:cNvSpPr>
          <p:nvPr>
            <p:ph sz="quarter" idx="32" hasCustomPrompt="1"/>
          </p:nvPr>
        </p:nvSpPr>
        <p:spPr>
          <a:xfrm>
            <a:off x="753689" y="1801368"/>
            <a:ext cx="2512291" cy="4937760"/>
          </a:xfrm>
          <a:prstGeom prst="rect">
            <a:avLst/>
          </a:prstGeom>
        </p:spPr>
        <p:txBody>
          <a:bodyPr tIns="0">
            <a:normAutofit/>
          </a:bodyPr>
          <a:lstStyle>
            <a:lvl1pPr>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5"/>
            <a:ext cx="4396509" cy="4434840"/>
          </a:xfrm>
          <a:prstGeom prst="rect">
            <a:avLst/>
          </a:prstGeom>
        </p:spPr>
        <p:txBody>
          <a:bodyPr lIns="0"/>
          <a:lstStyle>
            <a:lvl1pPr>
              <a:defRPr/>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35" hasCustomPrompt="1"/>
          </p:nvPr>
        </p:nvSpPr>
        <p:spPr>
          <a:xfrm>
            <a:off x="3919175"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8666534" y="1801368"/>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6534" y="1993392"/>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7406" y="2185415"/>
            <a:ext cx="4396509" cy="4434840"/>
          </a:xfrm>
          <a:prstGeom prst="rect">
            <a:avLst/>
          </a:prstGeom>
        </p:spPr>
        <p:txBody>
          <a:bodyPr lIns="0"/>
          <a:lstStyle>
            <a:lvl1pPr>
              <a:buClr>
                <a:schemeClr val="accent2"/>
              </a:buClr>
              <a:buSzPct val="100000"/>
              <a:defRPr/>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8" name="Placeholder 2 - Source"/>
          <p:cNvSpPr>
            <a:spLocks noGrp="1"/>
          </p:cNvSpPr>
          <p:nvPr>
            <p:ph type="body" sz="quarter" idx="36" hasCustomPrompt="1"/>
          </p:nvPr>
        </p:nvSpPr>
        <p:spPr>
          <a:xfrm>
            <a:off x="8667406"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7"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37"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2"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
        <p:nvSpPr>
          <p:cNvPr id="34"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Tree>
    <p:extLst>
      <p:ext uri="{BB962C8B-B14F-4D97-AF65-F5344CB8AC3E}">
        <p14:creationId xmlns:p14="http://schemas.microsoft.com/office/powerpoint/2010/main" val="407627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PA - P - 2 Placeholders (2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1"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914473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914473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9144739" cy="1828800"/>
          </a:xfrm>
          <a:prstGeom prst="rect">
            <a:avLst/>
          </a:prstGeom>
        </p:spPr>
        <p:txBody>
          <a:bodyPr lIns="0"/>
          <a:lstStyle>
            <a:lvl1pPr>
              <a:buClr>
                <a:schemeClr val="accent2"/>
              </a:buClr>
              <a:buSzPct val="100000"/>
              <a:defRPr/>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6" hasCustomPrompt="1"/>
          </p:nvPr>
        </p:nvSpPr>
        <p:spPr>
          <a:xfrm>
            <a:off x="3919175" y="4023360"/>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919175" y="4406900"/>
            <a:ext cx="914473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919175" y="4599432"/>
            <a:ext cx="914473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919175" y="4791456"/>
            <a:ext cx="9144739" cy="1828800"/>
          </a:xfrm>
          <a:prstGeom prst="rect">
            <a:avLst/>
          </a:prstGeom>
        </p:spPr>
        <p:txBody>
          <a:bodyPr lIns="0"/>
          <a:lstStyle>
            <a:lvl1pPr>
              <a:buClr>
                <a:schemeClr val="accent2"/>
              </a:buClr>
              <a:buSzPct val="100000"/>
              <a:defRPr baseline="0"/>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5" hasCustomPrompt="1"/>
          </p:nvPr>
        </p:nvSpPr>
        <p:spPr>
          <a:xfrm>
            <a:off x="3919175"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41876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1)">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2"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spcAft>
                <a:spcPts val="549"/>
              </a:spcAft>
              <a:buClr>
                <a:schemeClr val="accent2"/>
              </a:buClr>
              <a:buSzPct val="100000"/>
              <a:defRPr sz="1511">
                <a:solidFill>
                  <a:schemeClr val="tx1"/>
                </a:solidFill>
              </a:defRPr>
            </a:lvl2pPr>
            <a:lvl3pPr>
              <a:spcAft>
                <a:spcPts val="549"/>
              </a:spcAft>
              <a:buClr>
                <a:schemeClr val="accent2"/>
              </a:buClr>
              <a:buSzPct val="100000"/>
              <a:defRPr sz="1511">
                <a:solidFill>
                  <a:schemeClr val="tx1"/>
                </a:solidFill>
              </a:defRPr>
            </a:lvl3pPr>
            <a:lvl4pPr>
              <a:spcAft>
                <a:spcPts val="549"/>
              </a:spcAft>
              <a:buClr>
                <a:schemeClr val="accent2"/>
              </a:buClr>
              <a:buSzPct val="100000"/>
              <a:defRPr sz="1511">
                <a:solidFill>
                  <a:schemeClr val="tx1"/>
                </a:solidFill>
              </a:defRPr>
            </a:lvl4pPr>
            <a:lvl5pPr>
              <a:spcAft>
                <a:spcPts val="549"/>
              </a:spcAft>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4" y="1801368"/>
            <a:ext cx="597951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4" y="1993392"/>
            <a:ext cx="597951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4" y="2185415"/>
            <a:ext cx="5979515" cy="4434840"/>
          </a:xfrm>
          <a:prstGeom prst="rect">
            <a:avLst/>
          </a:prstGeom>
        </p:spPr>
        <p:txBody>
          <a:bodyPr lIns="0"/>
          <a:lstStyle>
            <a:lvl1pPr>
              <a:buClr>
                <a:schemeClr val="accent2"/>
              </a:buClr>
              <a:buSzPct val="100000"/>
              <a:defRPr/>
            </a:lvl1pPr>
            <a:lvl2pPr>
              <a:spcAft>
                <a:spcPts val="549"/>
              </a:spcAft>
              <a:buClr>
                <a:schemeClr val="accent2"/>
              </a:buClr>
              <a:buSzPct val="100000"/>
              <a:defRPr>
                <a:solidFill>
                  <a:schemeClr val="tx1"/>
                </a:solidFill>
              </a:defRPr>
            </a:lvl2pPr>
            <a:lvl3pPr>
              <a:spcAft>
                <a:spcPts val="549"/>
              </a:spcAft>
              <a:buClr>
                <a:schemeClr val="accent2"/>
              </a:buClr>
              <a:buSzPct val="100000"/>
              <a:defRPr>
                <a:solidFill>
                  <a:schemeClr val="tx1"/>
                </a:solidFill>
              </a:defRPr>
            </a:lvl3pPr>
            <a:lvl4pPr>
              <a:spcAft>
                <a:spcPts val="549"/>
              </a:spcAft>
              <a:buClr>
                <a:schemeClr val="accent2"/>
              </a:buClr>
              <a:buSzPct val="100000"/>
              <a:defRPr>
                <a:solidFill>
                  <a:schemeClr val="tx1"/>
                </a:solidFill>
              </a:defRPr>
            </a:lvl4pPr>
            <a:lvl5pPr>
              <a:spcAft>
                <a:spcPts val="549"/>
              </a:spcAft>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4" name="Placeholder 1 - Source"/>
          <p:cNvSpPr>
            <a:spLocks noGrp="1"/>
          </p:cNvSpPr>
          <p:nvPr>
            <p:ph type="body" sz="quarter" idx="35" hasCustomPrompt="1"/>
          </p:nvPr>
        </p:nvSpPr>
        <p:spPr>
          <a:xfrm>
            <a:off x="3919177" y="662940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8" name="Placeholder 2 - Title"/>
          <p:cNvSpPr>
            <a:spLocks noGrp="1"/>
          </p:cNvSpPr>
          <p:nvPr>
            <p:ph type="body" sz="quarter" idx="33" hasCustomPrompt="1"/>
          </p:nvPr>
        </p:nvSpPr>
        <p:spPr>
          <a:xfrm>
            <a:off x="10249277"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7" name="Placeholder 2 - Sub-Title"/>
          <p:cNvSpPr>
            <a:spLocks noGrp="1"/>
          </p:cNvSpPr>
          <p:nvPr>
            <p:ph type="body" sz="quarter" idx="32" hasCustomPrompt="1"/>
          </p:nvPr>
        </p:nvSpPr>
        <p:spPr>
          <a:xfrm>
            <a:off x="10249277"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1" name="Placeholder 2 - Content"/>
          <p:cNvSpPr>
            <a:spLocks noGrp="1"/>
          </p:cNvSpPr>
          <p:nvPr>
            <p:ph sz="quarter" idx="31" hasCustomPrompt="1"/>
          </p:nvPr>
        </p:nvSpPr>
        <p:spPr>
          <a:xfrm>
            <a:off x="10249277" y="2185415"/>
            <a:ext cx="2813766" cy="4434840"/>
          </a:xfrm>
          <a:prstGeom prst="rect">
            <a:avLst/>
          </a:prstGeom>
        </p:spPr>
        <p:txBody>
          <a:bodyPr lIns="0"/>
          <a:lstStyle>
            <a:lvl1pPr>
              <a:buClr>
                <a:schemeClr val="accent2"/>
              </a:buClr>
              <a:buSzPct val="100000"/>
              <a:defRPr/>
            </a:lvl1pPr>
            <a:lvl2pPr>
              <a:spcAft>
                <a:spcPts val="549"/>
              </a:spcAft>
              <a:buClr>
                <a:schemeClr val="accent2"/>
              </a:buClr>
              <a:buSzPct val="100000"/>
              <a:defRPr>
                <a:solidFill>
                  <a:schemeClr val="tx1"/>
                </a:solidFill>
              </a:defRPr>
            </a:lvl2pPr>
            <a:lvl3pPr>
              <a:spcAft>
                <a:spcPts val="549"/>
              </a:spcAft>
              <a:buClr>
                <a:schemeClr val="accent2"/>
              </a:buClr>
              <a:buSzPct val="100000"/>
              <a:defRPr>
                <a:solidFill>
                  <a:schemeClr val="tx1"/>
                </a:solidFill>
              </a:defRPr>
            </a:lvl3pPr>
            <a:lvl4pPr>
              <a:spcAft>
                <a:spcPts val="549"/>
              </a:spcAft>
              <a:buClr>
                <a:schemeClr val="accent2"/>
              </a:buClr>
              <a:buSzPct val="100000"/>
              <a:defRPr>
                <a:solidFill>
                  <a:schemeClr val="tx1"/>
                </a:solidFill>
              </a:defRPr>
            </a:lvl4pPr>
            <a:lvl5pPr>
              <a:spcAft>
                <a:spcPts val="54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6" hasCustomPrompt="1"/>
          </p:nvPr>
        </p:nvSpPr>
        <p:spPr>
          <a:xfrm>
            <a:off x="10250150"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0"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1"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62125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2)">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2" name="KPA - Placeholder 1"/>
          <p:cNvSpPr>
            <a:spLocks noGrp="1"/>
          </p:cNvSpPr>
          <p:nvPr>
            <p:ph sz="quarter" idx="36"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4434840"/>
          </a:xfrm>
          <a:prstGeom prst="rect">
            <a:avLst/>
          </a:prstGeom>
        </p:spPr>
        <p:txBody>
          <a:bodyPr lIns="0"/>
          <a:lstStyle>
            <a:lvl1pPr>
              <a:buClr>
                <a:schemeClr val="accent2"/>
              </a:buClr>
              <a:buSzPct val="100000"/>
              <a:defRPr/>
            </a:lvl1pPr>
            <a:lvl2pPr>
              <a:buClr>
                <a:schemeClr val="accent2"/>
              </a:buClr>
              <a:buSzPct val="100000"/>
              <a:defRPr/>
            </a:lvl2pPr>
            <a:lvl3pPr>
              <a:buClr>
                <a:schemeClr val="accent2"/>
              </a:buClr>
              <a:buSzPct val="100000"/>
              <a:defRPr/>
            </a:lvl3pPr>
            <a:lvl4pPr>
              <a:buClr>
                <a:schemeClr val="accent2"/>
              </a:buClr>
              <a:buSzPct val="100000"/>
              <a:defRPr/>
            </a:lvl4pPr>
            <a:lvl5pPr>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9" name="Placeholder 1 - Source"/>
          <p:cNvSpPr>
            <a:spLocks noGrp="1"/>
          </p:cNvSpPr>
          <p:nvPr>
            <p:ph type="body" sz="quarter" idx="35" hasCustomPrompt="1"/>
          </p:nvPr>
        </p:nvSpPr>
        <p:spPr>
          <a:xfrm>
            <a:off x="3919175"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087103" y="1801368"/>
            <a:ext cx="597593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7103" y="1993392"/>
            <a:ext cx="597593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2" y="2185416"/>
            <a:ext cx="5975938" cy="443484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7" name="Placeholder 2 - Source"/>
          <p:cNvSpPr>
            <a:spLocks noGrp="1"/>
          </p:cNvSpPr>
          <p:nvPr>
            <p:ph type="body" sz="quarter" idx="37" hasCustomPrompt="1"/>
          </p:nvPr>
        </p:nvSpPr>
        <p:spPr>
          <a:xfrm>
            <a:off x="7084663" y="662940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8"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8"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0" name="Slide - Sub-Title"/>
          <p:cNvSpPr>
            <a:spLocks noGrp="1"/>
          </p:cNvSpPr>
          <p:nvPr>
            <p:ph type="body" sz="quarter" idx="11" hasCustomPrompt="1"/>
          </p:nvPr>
        </p:nvSpPr>
        <p:spPr>
          <a:xfrm>
            <a:off x="754558" y="915070"/>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1"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64634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PA - P - 3 Placeholders (3 Columns)">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6" name="KPA - Placeholder 1"/>
          <p:cNvSpPr>
            <a:spLocks noGrp="1"/>
          </p:cNvSpPr>
          <p:nvPr>
            <p:ph sz="quarter" idx="36"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443484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1" name="Placeholder 1 - Source"/>
          <p:cNvSpPr>
            <a:spLocks noGrp="1"/>
          </p:cNvSpPr>
          <p:nvPr>
            <p:ph type="body" sz="quarter" idx="35" hasCustomPrompt="1"/>
          </p:nvPr>
        </p:nvSpPr>
        <p:spPr>
          <a:xfrm>
            <a:off x="3919175"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087103"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7103"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7103" y="2185416"/>
            <a:ext cx="2813766" cy="4434840"/>
          </a:xfrm>
          <a:prstGeom prst="rect">
            <a:avLst/>
          </a:prstGeom>
        </p:spPr>
        <p:txBody>
          <a:bodyPr lIns="0"/>
          <a:lstStyle>
            <a:lvl1pPr>
              <a:buClr>
                <a:schemeClr val="accent2"/>
              </a:buClr>
              <a:buSzPct val="100000"/>
              <a:defRPr/>
            </a:lvl1pPr>
            <a:lvl2pPr>
              <a:buClr>
                <a:schemeClr val="accent2"/>
              </a:buClr>
              <a:buSzPct val="100000"/>
              <a:defRPr/>
            </a:lvl2pPr>
            <a:lvl3pPr>
              <a:buClr>
                <a:schemeClr val="accent2"/>
              </a:buClr>
              <a:buSzPct val="100000"/>
              <a:defRPr/>
            </a:lvl3pPr>
            <a:lvl4pPr>
              <a:buClr>
                <a:schemeClr val="accent2"/>
              </a:buClr>
              <a:buSzPct val="100000"/>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3" name="Placeholder 2 - Source"/>
          <p:cNvSpPr>
            <a:spLocks noGrp="1"/>
          </p:cNvSpPr>
          <p:nvPr>
            <p:ph type="body" sz="quarter" idx="38" hasCustomPrompt="1"/>
          </p:nvPr>
        </p:nvSpPr>
        <p:spPr>
          <a:xfrm>
            <a:off x="7084662"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8" name="Placeholder 3 - Title"/>
          <p:cNvSpPr>
            <a:spLocks noGrp="1"/>
          </p:cNvSpPr>
          <p:nvPr>
            <p:ph type="body" sz="quarter" idx="33" hasCustomPrompt="1"/>
          </p:nvPr>
        </p:nvSpPr>
        <p:spPr>
          <a:xfrm>
            <a:off x="10249277"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27" name="Placeholder 3 - Sub-Title"/>
          <p:cNvSpPr>
            <a:spLocks noGrp="1"/>
          </p:cNvSpPr>
          <p:nvPr>
            <p:ph type="body" sz="quarter" idx="32" hasCustomPrompt="1"/>
          </p:nvPr>
        </p:nvSpPr>
        <p:spPr>
          <a:xfrm>
            <a:off x="10249277"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1" hasCustomPrompt="1"/>
          </p:nvPr>
        </p:nvSpPr>
        <p:spPr>
          <a:xfrm>
            <a:off x="10249277" y="2185416"/>
            <a:ext cx="2813766" cy="4434840"/>
          </a:xfrm>
          <a:prstGeom prst="rect">
            <a:avLst/>
          </a:prstGeom>
        </p:spPr>
        <p:txBody>
          <a:bodyPr lIns="0"/>
          <a:lstStyle>
            <a:lvl1pPr>
              <a:buClr>
                <a:schemeClr val="accent2"/>
              </a:buClr>
              <a:buSzPct val="100000"/>
              <a:defRPr/>
            </a:lvl1pPr>
            <a:lvl2pPr>
              <a:buClr>
                <a:schemeClr val="accent2"/>
              </a:buClr>
              <a:buSzPct val="100000"/>
              <a:defRPr/>
            </a:lvl2pPr>
            <a:lvl3pPr>
              <a:buClr>
                <a:schemeClr val="accent2"/>
              </a:buClr>
              <a:buSzPct val="100000"/>
              <a:defRPr/>
            </a:lvl3pPr>
            <a:lvl4pPr>
              <a:buClr>
                <a:schemeClr val="accent2"/>
              </a:buClr>
              <a:buSzPct val="100000"/>
              <a:defRPr/>
            </a:lvl4pPr>
            <a:lvl5pPr>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6" name="Placeholder 3 - Source"/>
          <p:cNvSpPr>
            <a:spLocks noGrp="1"/>
          </p:cNvSpPr>
          <p:nvPr>
            <p:ph type="body" sz="quarter" idx="37" hasCustomPrompt="1"/>
          </p:nvPr>
        </p:nvSpPr>
        <p:spPr>
          <a:xfrm>
            <a:off x="10250150"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4"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2" name="Slide - Page Number"/>
          <p:cNvSpPr>
            <a:spLocks noGrp="1"/>
          </p:cNvSpPr>
          <p:nvPr>
            <p:ph type="body" sz="quarter" idx="39"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5"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07185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PA - P - 3 Placeholders (3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28"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914473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914473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9144739" cy="978408"/>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35" hasCustomPrompt="1"/>
          </p:nvPr>
        </p:nvSpPr>
        <p:spPr>
          <a:xfrm>
            <a:off x="3919175" y="3172969"/>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50" name="Placeholder 2 - Title"/>
          <p:cNvSpPr>
            <a:spLocks noGrp="1"/>
          </p:cNvSpPr>
          <p:nvPr>
            <p:ph type="body" sz="quarter" idx="41" hasCustomPrompt="1"/>
          </p:nvPr>
        </p:nvSpPr>
        <p:spPr>
          <a:xfrm>
            <a:off x="3919175" y="3538919"/>
            <a:ext cx="914473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3919175" y="3730943"/>
            <a:ext cx="914473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3919175" y="3922968"/>
            <a:ext cx="9144739" cy="978408"/>
          </a:xfrm>
          <a:prstGeom prst="rect">
            <a:avLst/>
          </a:prstGeom>
        </p:spPr>
        <p:txBody>
          <a:bodyPr lIns="0"/>
          <a:lstStyle>
            <a:lvl1pPr>
              <a:buClr>
                <a:schemeClr val="accent2"/>
              </a:buClr>
              <a:buSzPct val="100000"/>
              <a:defRPr/>
            </a:lvl1pPr>
            <a:lvl2pPr>
              <a:buClr>
                <a:schemeClr val="accent2"/>
              </a:buClr>
              <a:buSzPct val="100000"/>
              <a:defRPr/>
            </a:lvl2pPr>
            <a:lvl3pPr>
              <a:buClr>
                <a:schemeClr val="accent2"/>
              </a:buClr>
              <a:buSzPct val="100000"/>
              <a:defRPr/>
            </a:lvl3pPr>
            <a:lvl4pPr>
              <a:buClr>
                <a:schemeClr val="accent2"/>
              </a:buClr>
              <a:buSzPct val="100000"/>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2" name="Placeholder 2 - Source"/>
          <p:cNvSpPr>
            <a:spLocks noGrp="1"/>
          </p:cNvSpPr>
          <p:nvPr>
            <p:ph type="body" sz="quarter" idx="46" hasCustomPrompt="1"/>
          </p:nvPr>
        </p:nvSpPr>
        <p:spPr>
          <a:xfrm>
            <a:off x="3919175" y="4905867"/>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54" name="Placeholder 3 - Title"/>
          <p:cNvSpPr>
            <a:spLocks noGrp="1"/>
          </p:cNvSpPr>
          <p:nvPr>
            <p:ph type="body" sz="quarter" idx="45" hasCustomPrompt="1"/>
          </p:nvPr>
        </p:nvSpPr>
        <p:spPr>
          <a:xfrm>
            <a:off x="3919175" y="5253610"/>
            <a:ext cx="914473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3919175" y="5445634"/>
            <a:ext cx="914473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3919175" y="5637658"/>
            <a:ext cx="9144739" cy="987552"/>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7" hasCustomPrompt="1"/>
          </p:nvPr>
        </p:nvSpPr>
        <p:spPr>
          <a:xfrm>
            <a:off x="3919175"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4"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48"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5" name="Slide - Sub-Title"/>
          <p:cNvSpPr>
            <a:spLocks noGrp="1"/>
          </p:cNvSpPr>
          <p:nvPr>
            <p:ph type="body" sz="quarter" idx="11" hasCustomPrompt="1"/>
          </p:nvPr>
        </p:nvSpPr>
        <p:spPr>
          <a:xfrm>
            <a:off x="754558" y="917682"/>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26"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99718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PA - P - 3 Placeholders (1 Top, 2 Bottom)">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6"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lvl2pPr>
            <a:lvl3pPr>
              <a:buClr>
                <a:schemeClr val="accent2"/>
              </a:buClr>
              <a:buSzPct val="100000"/>
              <a:defRPr sz="1511"/>
            </a:lvl3pPr>
            <a:lvl4pPr>
              <a:buClr>
                <a:schemeClr val="accent2"/>
              </a:buClr>
              <a:buSzPct val="100000"/>
              <a:defRPr sz="1511"/>
            </a:lvl4pPr>
            <a:lvl5pPr>
              <a:buClr>
                <a:schemeClr val="tx2"/>
              </a:buClr>
              <a:defRPr sz="1511"/>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6" y="1801368"/>
            <a:ext cx="9144691"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6" y="1993392"/>
            <a:ext cx="9144691"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6" y="2185416"/>
            <a:ext cx="9144691" cy="1828800"/>
          </a:xfrm>
          <a:prstGeom prst="rect">
            <a:avLst/>
          </a:prstGeom>
        </p:spPr>
        <p:txBody>
          <a:bodyPr lIns="0"/>
          <a:lstStyle>
            <a:lvl1pPr>
              <a:buClr>
                <a:schemeClr val="accent2"/>
              </a:buClr>
              <a:buSzPct val="100000"/>
              <a:defRPr/>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1" hasCustomPrompt="1"/>
          </p:nvPr>
        </p:nvSpPr>
        <p:spPr>
          <a:xfrm>
            <a:off x="3913242" y="4025900"/>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919175" y="4406900"/>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919175" y="459943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919175" y="4791456"/>
            <a:ext cx="4396509" cy="1828800"/>
          </a:xfrm>
          <a:prstGeom prst="rect">
            <a:avLst/>
          </a:prstGeom>
        </p:spPr>
        <p:txBody>
          <a:bodyPr lIns="0"/>
          <a:lstStyle>
            <a:lvl1pPr>
              <a:buClr>
                <a:schemeClr val="accent2"/>
              </a:buClr>
              <a:buSzPct val="100000"/>
              <a:defRPr baseline="0"/>
            </a:lvl1pPr>
            <a:lvl2pPr>
              <a:spcAft>
                <a:spcPts val="549"/>
              </a:spcAft>
              <a:buClr>
                <a:schemeClr val="accent2"/>
              </a:buClr>
              <a:buSzPct val="100000"/>
              <a:defRPr>
                <a:solidFill>
                  <a:schemeClr val="tx1"/>
                </a:solidFill>
              </a:defRPr>
            </a:lvl2pPr>
            <a:lvl3pPr>
              <a:spcAft>
                <a:spcPts val="549"/>
              </a:spcAft>
              <a:buClr>
                <a:schemeClr val="accent2"/>
              </a:buClr>
              <a:buSzPct val="100000"/>
              <a:defRPr>
                <a:solidFill>
                  <a:schemeClr val="tx1"/>
                </a:solidFill>
              </a:defRPr>
            </a:lvl3pPr>
            <a:lvl4pPr>
              <a:spcAft>
                <a:spcPts val="549"/>
              </a:spcAft>
              <a:buClr>
                <a:schemeClr val="accent2"/>
              </a:buClr>
              <a:buSzPct val="100000"/>
              <a:defRPr>
                <a:solidFill>
                  <a:schemeClr val="tx1"/>
                </a:solidFill>
              </a:defRPr>
            </a:lvl4pPr>
            <a:lvl5pPr>
              <a:spcAft>
                <a:spcPts val="54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9" hasCustomPrompt="1"/>
          </p:nvPr>
        </p:nvSpPr>
        <p:spPr>
          <a:xfrm>
            <a:off x="3919175"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8666534" y="4406900"/>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8666534" y="459943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8666534" y="4791456"/>
            <a:ext cx="4396509" cy="1828800"/>
          </a:xfrm>
          <a:prstGeom prst="rect">
            <a:avLst/>
          </a:prstGeom>
        </p:spPr>
        <p:txBody>
          <a:bodyPr lIns="0"/>
          <a:lstStyle>
            <a:lvl1pPr>
              <a:buClr>
                <a:schemeClr val="accent2"/>
              </a:buClr>
              <a:buSzPct val="100000"/>
              <a:defRPr/>
            </a:lvl1pPr>
            <a:lvl2pPr>
              <a:spcAft>
                <a:spcPts val="549"/>
              </a:spcAft>
              <a:buClr>
                <a:schemeClr val="accent2"/>
              </a:buClr>
              <a:buSzPct val="100000"/>
              <a:defRPr/>
            </a:lvl2pPr>
            <a:lvl3pPr>
              <a:spcAft>
                <a:spcPts val="549"/>
              </a:spcAft>
              <a:buClr>
                <a:schemeClr val="accent2"/>
              </a:buClr>
              <a:buSzPct val="100000"/>
              <a:defRPr/>
            </a:lvl3pPr>
            <a:lvl4pPr>
              <a:spcAft>
                <a:spcPts val="549"/>
              </a:spcAft>
              <a:buClr>
                <a:schemeClr val="accent2"/>
              </a:buClr>
              <a:buSzPct val="100000"/>
              <a:defRPr/>
            </a:lvl4pPr>
            <a:lvl5pPr>
              <a:spcAft>
                <a:spcPts val="549"/>
              </a:spcAft>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40" hasCustomPrompt="1"/>
          </p:nvPr>
        </p:nvSpPr>
        <p:spPr>
          <a:xfrm>
            <a:off x="8667406"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5" name="Slide - Section Title"/>
          <p:cNvSpPr>
            <a:spLocks noGrp="1"/>
          </p:cNvSpPr>
          <p:nvPr>
            <p:ph sz="quarter" idx="4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7"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735305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PA - P - 3 Placeholders (2 Top, 1 Bottom)">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6"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4396509"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919175" y="4023360"/>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8666534" y="1801368"/>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6534"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6534" y="2185416"/>
            <a:ext cx="4396509"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8667406" y="4023360"/>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919174" y="4406900"/>
            <a:ext cx="9143867"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4" y="4599432"/>
            <a:ext cx="9143867"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919174" y="4791456"/>
            <a:ext cx="9143867" cy="182880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913242"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4834" indent="-154834">
              <a:buFont typeface="+mj-lt"/>
              <a:buAutoNum type="arabicPeriod"/>
            </a:pPr>
            <a:endParaRPr lang="en-US" dirty="0">
              <a:solidFill>
                <a:srgbClr val="000000"/>
              </a:solidFill>
            </a:endParaRPr>
          </a:p>
        </p:txBody>
      </p:sp>
      <p:sp>
        <p:nvSpPr>
          <p:cNvPr id="32"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7808"/>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27924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 Table of Contents">
    <p:spTree>
      <p:nvGrpSpPr>
        <p:cNvPr id="1" name=""/>
        <p:cNvGrpSpPr/>
        <p:nvPr/>
      </p:nvGrpSpPr>
      <p:grpSpPr>
        <a:xfrm>
          <a:off x="0" y="0"/>
          <a:ext cx="0" cy="0"/>
          <a:chOff x="0" y="0"/>
          <a:chExt cx="0" cy="0"/>
        </a:xfrm>
      </p:grpSpPr>
      <p:sp>
        <p:nvSpPr>
          <p:cNvPr id="6" name="Table of Contents - Table"/>
          <p:cNvSpPr>
            <a:spLocks noGrp="1"/>
          </p:cNvSpPr>
          <p:nvPr>
            <p:ph type="tbl" sz="quarter" idx="10"/>
          </p:nvPr>
        </p:nvSpPr>
        <p:spPr>
          <a:xfrm>
            <a:off x="753687" y="1838791"/>
            <a:ext cx="12297664" cy="4937760"/>
          </a:xfrm>
          <a:prstGeom prst="rect">
            <a:avLst/>
          </a:prstGeom>
        </p:spPr>
        <p:txBody>
          <a:bodyPr/>
          <a:lstStyle>
            <a:lvl1pPr>
              <a:buClr>
                <a:schemeClr val="accent2"/>
              </a:buClr>
              <a:defRPr/>
            </a:lvl1pPr>
          </a:lstStyle>
          <a:p>
            <a:r>
              <a:rPr lang="en-US" dirty="0"/>
              <a:t>Click icon to add table</a:t>
            </a:r>
          </a:p>
        </p:txBody>
      </p:sp>
      <p:sp>
        <p:nvSpPr>
          <p:cNvPr id="7" name="Slide - Page Number"/>
          <p:cNvSpPr>
            <a:spLocks noGrp="1"/>
          </p:cNvSpPr>
          <p:nvPr>
            <p:ph type="body" sz="quarter" idx="35" hasCustomPrompt="1"/>
          </p:nvPr>
        </p:nvSpPr>
        <p:spPr>
          <a:xfrm>
            <a:off x="13303340" y="7548132"/>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8" name="Table of Contents - Title"/>
          <p:cNvSpPr>
            <a:spLocks noGrp="1"/>
          </p:cNvSpPr>
          <p:nvPr>
            <p:ph type="title" hasCustomPrompt="1"/>
          </p:nvPr>
        </p:nvSpPr>
        <p:spPr>
          <a:xfrm>
            <a:off x="753689" y="387415"/>
            <a:ext cx="12310225" cy="384048"/>
          </a:xfrm>
          <a:prstGeom prst="rect">
            <a:avLst/>
          </a:prstGeom>
        </p:spPr>
        <p:txBody>
          <a:bodyPr vert="horz" lIns="0" tIns="45720" rIns="45720" bIns="0" rtlCol="0" anchor="t" anchorCtr="0">
            <a:normAutofit/>
          </a:bodyPr>
          <a:lstStyle>
            <a:lvl1pPr>
              <a:defRPr/>
            </a:lvl1pPr>
          </a:lstStyle>
          <a:p>
            <a:r>
              <a:rPr lang="en-US" dirty="0"/>
              <a:t>Table of Contents</a:t>
            </a:r>
          </a:p>
        </p:txBody>
      </p:sp>
    </p:spTree>
    <p:extLst>
      <p:ext uri="{BB962C8B-B14F-4D97-AF65-F5344CB8AC3E}">
        <p14:creationId xmlns:p14="http://schemas.microsoft.com/office/powerpoint/2010/main" val="175738262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PA - P - 3 Placeholders (Uneven 2 Top, 1 Bottom)">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6"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8"/>
            <a:ext cx="4396509" cy="978408"/>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919175" y="3172969"/>
            <a:ext cx="4396509" cy="109728"/>
          </a:xfrm>
          <a:prstGeom prst="rect">
            <a:avLst/>
          </a:prstGeom>
        </p:spPr>
        <p:txBody>
          <a:bodyPr tIns="18288" rIns="0" bIns="0">
            <a:noAutofit/>
          </a:bodyPr>
          <a:lstStyle>
            <a:lvl1pPr marL="0" indent="0">
              <a:buNone/>
              <a:defRPr sz="824" baseline="0"/>
            </a:lvl1pPr>
          </a:lstStyle>
          <a:p>
            <a:pPr lvl="0"/>
            <a:r>
              <a:rPr lang="en-US" dirty="0"/>
              <a:t>Source 1</a:t>
            </a:r>
          </a:p>
        </p:txBody>
      </p:sp>
      <p:sp>
        <p:nvSpPr>
          <p:cNvPr id="23" name="Placeholder 2 - Title"/>
          <p:cNvSpPr>
            <a:spLocks noGrp="1"/>
          </p:cNvSpPr>
          <p:nvPr>
            <p:ph type="body" sz="quarter" idx="26" hasCustomPrompt="1"/>
          </p:nvPr>
        </p:nvSpPr>
        <p:spPr>
          <a:xfrm>
            <a:off x="8666534" y="1801368"/>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6534"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6534" y="2185418"/>
            <a:ext cx="4396509" cy="978408"/>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8667406" y="3172969"/>
            <a:ext cx="4396509" cy="109728"/>
          </a:xfrm>
          <a:prstGeom prst="rect">
            <a:avLst/>
          </a:prstGeom>
        </p:spPr>
        <p:txBody>
          <a:bodyPr tIns="18288" rIns="0" bIns="0">
            <a:noAutofit/>
          </a:bodyPr>
          <a:lstStyle>
            <a:lvl1pPr marL="0" indent="0">
              <a:buNone/>
              <a:defRPr sz="824" baseline="0"/>
            </a:lvl1pPr>
          </a:lstStyle>
          <a:p>
            <a:pPr lvl="0"/>
            <a:r>
              <a:rPr lang="en-US" dirty="0"/>
              <a:t>Source 2</a:t>
            </a:r>
          </a:p>
        </p:txBody>
      </p:sp>
      <p:sp>
        <p:nvSpPr>
          <p:cNvPr id="16" name="Placeholder 3 - Title"/>
          <p:cNvSpPr>
            <a:spLocks noGrp="1"/>
          </p:cNvSpPr>
          <p:nvPr>
            <p:ph type="body" sz="quarter" idx="30" hasCustomPrompt="1"/>
          </p:nvPr>
        </p:nvSpPr>
        <p:spPr>
          <a:xfrm>
            <a:off x="3919174" y="3538728"/>
            <a:ext cx="9143867"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4" y="3730752"/>
            <a:ext cx="9143867"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919174" y="3922776"/>
            <a:ext cx="9143867" cy="269748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913242"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4834" indent="-154834">
              <a:buFont typeface="+mj-lt"/>
              <a:buAutoNum type="arabicPeriod"/>
            </a:pPr>
            <a:endParaRPr lang="en-US" dirty="0">
              <a:solidFill>
                <a:srgbClr val="000000"/>
              </a:solidFill>
            </a:endParaRPr>
          </a:p>
        </p:txBody>
      </p:sp>
      <p:sp>
        <p:nvSpPr>
          <p:cNvPr id="32"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440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326057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PA - P - 4 Placeholders (2 Columns, 2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0"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4396509"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2" name="Placeholder 1 - Source"/>
          <p:cNvSpPr>
            <a:spLocks noGrp="1"/>
          </p:cNvSpPr>
          <p:nvPr>
            <p:ph type="body" sz="quarter" idx="44" hasCustomPrompt="1"/>
          </p:nvPr>
        </p:nvSpPr>
        <p:spPr>
          <a:xfrm>
            <a:off x="3919175" y="401955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8666534" y="1801368"/>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6534"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6534" y="2185416"/>
            <a:ext cx="4396509"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8667406" y="401955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919175" y="4406900"/>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5" y="459943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919175" y="4791456"/>
            <a:ext cx="4396509" cy="182880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919175"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8666534" y="4406900"/>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8666534" y="459943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8666534" y="4791456"/>
            <a:ext cx="4396509"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8667406"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6" name="Slide - Section Title"/>
          <p:cNvSpPr>
            <a:spLocks noGrp="1"/>
          </p:cNvSpPr>
          <p:nvPr>
            <p:ph sz="quarter" idx="46"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7" name="Slide - Sub-Title"/>
          <p:cNvSpPr>
            <a:spLocks noGrp="1"/>
          </p:cNvSpPr>
          <p:nvPr>
            <p:ph type="body" sz="quarter" idx="11" hasCustomPrompt="1"/>
          </p:nvPr>
        </p:nvSpPr>
        <p:spPr>
          <a:xfrm>
            <a:off x="754558" y="916755"/>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8"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55898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PA - P - 4 Placeholders (3 Top, 1 Bottom)">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9" name="KPA - Placeholder 1"/>
          <p:cNvSpPr>
            <a:spLocks noGrp="1"/>
          </p:cNvSpPr>
          <p:nvPr>
            <p:ph sz="quarter" idx="4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0" name="Placeholder 1 - Source"/>
          <p:cNvSpPr>
            <a:spLocks noGrp="1"/>
          </p:cNvSpPr>
          <p:nvPr>
            <p:ph type="body" sz="quarter" idx="44" hasCustomPrompt="1"/>
          </p:nvPr>
        </p:nvSpPr>
        <p:spPr>
          <a:xfrm>
            <a:off x="3919175"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084662"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2"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2" y="218541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8" name="Placeholder 2 - Source"/>
          <p:cNvSpPr>
            <a:spLocks noGrp="1"/>
          </p:cNvSpPr>
          <p:nvPr>
            <p:ph type="body" sz="quarter" idx="43" hasCustomPrompt="1"/>
          </p:nvPr>
        </p:nvSpPr>
        <p:spPr>
          <a:xfrm>
            <a:off x="7084662"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10250150"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10250150"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10250150" y="2185416"/>
            <a:ext cx="2813766" cy="182880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39" hasCustomPrompt="1"/>
          </p:nvPr>
        </p:nvSpPr>
        <p:spPr>
          <a:xfrm>
            <a:off x="10250150" y="4023360"/>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919174" y="4406900"/>
            <a:ext cx="9143867"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919174" y="4599432"/>
            <a:ext cx="9143867"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919174" y="4791456"/>
            <a:ext cx="9143867"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3919175" y="6629401"/>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4" name="Slide - Section Title"/>
          <p:cNvSpPr>
            <a:spLocks noGrp="1"/>
          </p:cNvSpPr>
          <p:nvPr>
            <p:ph sz="quarter" idx="51"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8" name="Slide - Page Number"/>
          <p:cNvSpPr>
            <a:spLocks noGrp="1"/>
          </p:cNvSpPr>
          <p:nvPr>
            <p:ph type="body" sz="quarter" idx="50"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6" name="Slide - Sub-Title"/>
          <p:cNvSpPr>
            <a:spLocks noGrp="1"/>
          </p:cNvSpPr>
          <p:nvPr>
            <p:ph type="body" sz="quarter" idx="11" hasCustomPrompt="1"/>
          </p:nvPr>
        </p:nvSpPr>
        <p:spPr>
          <a:xfrm>
            <a:off x="754558" y="916755"/>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650510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1)">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0"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4" y="1801368"/>
            <a:ext cx="597951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4" y="1993392"/>
            <a:ext cx="597951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4" y="2185416"/>
            <a:ext cx="5979515"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9" name="Placeholder 1 - Source"/>
          <p:cNvSpPr>
            <a:spLocks noGrp="1"/>
          </p:cNvSpPr>
          <p:nvPr>
            <p:ph type="body" sz="quarter" idx="44" hasCustomPrompt="1"/>
          </p:nvPr>
        </p:nvSpPr>
        <p:spPr>
          <a:xfrm>
            <a:off x="3919177" y="401955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10250150"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10250150"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10250150" y="2185416"/>
            <a:ext cx="2813766" cy="182880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10250150"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919175" y="4406900"/>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919175" y="459943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919175" y="479145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919175"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38" name="Placeholder 4 - Title"/>
          <p:cNvSpPr>
            <a:spLocks noGrp="1"/>
          </p:cNvSpPr>
          <p:nvPr>
            <p:ph type="body" sz="quarter" idx="50" hasCustomPrompt="1"/>
          </p:nvPr>
        </p:nvSpPr>
        <p:spPr>
          <a:xfrm>
            <a:off x="7083267" y="4406900"/>
            <a:ext cx="597951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4</a:t>
            </a:r>
          </a:p>
        </p:txBody>
      </p:sp>
      <p:sp>
        <p:nvSpPr>
          <p:cNvPr id="37" name="Placeholder 4 - Sub-Title"/>
          <p:cNvSpPr>
            <a:spLocks noGrp="1"/>
          </p:cNvSpPr>
          <p:nvPr>
            <p:ph type="body" sz="quarter" idx="49" hasCustomPrompt="1"/>
          </p:nvPr>
        </p:nvSpPr>
        <p:spPr>
          <a:xfrm>
            <a:off x="7083267" y="4599432"/>
            <a:ext cx="597951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6" name="Placeholder 4 - Content"/>
          <p:cNvSpPr>
            <a:spLocks noGrp="1"/>
          </p:cNvSpPr>
          <p:nvPr>
            <p:ph sz="quarter" idx="48" hasCustomPrompt="1"/>
          </p:nvPr>
        </p:nvSpPr>
        <p:spPr>
          <a:xfrm>
            <a:off x="7083267" y="4791456"/>
            <a:ext cx="5979515"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7084663" y="662940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0" name="Slide - Section Title"/>
          <p:cNvSpPr>
            <a:spLocks noGrp="1"/>
          </p:cNvSpPr>
          <p:nvPr>
            <p:ph sz="quarter" idx="5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41" name="Slide - Sub-Title"/>
          <p:cNvSpPr>
            <a:spLocks noGrp="1"/>
          </p:cNvSpPr>
          <p:nvPr>
            <p:ph type="body" sz="quarter" idx="11" hasCustomPrompt="1"/>
          </p:nvPr>
        </p:nvSpPr>
        <p:spPr>
          <a:xfrm>
            <a:off x="754558" y="91159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43"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944450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2)">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8" name="KPA - Placeholder 1"/>
          <p:cNvSpPr>
            <a:spLocks noGrp="1"/>
          </p:cNvSpPr>
          <p:nvPr>
            <p:ph sz="quarter" idx="4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8" name="Placeholder 1 - Source"/>
          <p:cNvSpPr>
            <a:spLocks noGrp="1"/>
          </p:cNvSpPr>
          <p:nvPr>
            <p:ph type="body" sz="quarter" idx="51" hasCustomPrompt="1"/>
          </p:nvPr>
        </p:nvSpPr>
        <p:spPr>
          <a:xfrm>
            <a:off x="3919175"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084661" y="1801368"/>
            <a:ext cx="5978380"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1" y="1993392"/>
            <a:ext cx="5978380"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1" y="2185416"/>
            <a:ext cx="5978380"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50" hasCustomPrompt="1"/>
          </p:nvPr>
        </p:nvSpPr>
        <p:spPr>
          <a:xfrm>
            <a:off x="7084663" y="401955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919174" y="4405478"/>
            <a:ext cx="5979515" cy="182880"/>
          </a:xfrm>
          <a:prstGeom prst="rect">
            <a:avLst/>
          </a:prstGeom>
        </p:spPr>
        <p:txBody>
          <a:bodyPr lIns="0" tIns="0" rIns="0" bIns="0">
            <a:noAutofit/>
          </a:bodyPr>
          <a:lstStyle>
            <a:lvl1pPr marL="0" indent="0" defTabSz="1493814">
              <a:spcAft>
                <a:spcPts val="824"/>
              </a:spcAft>
              <a:buNone/>
              <a:tabLst>
                <a:tab pos="15073335" algn="r"/>
              </a:tabLst>
              <a:defRPr sz="1374"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919174" y="4599432"/>
            <a:ext cx="597951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919174" y="4791456"/>
            <a:ext cx="5979515"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6" name="Placeholder 3 - Source"/>
          <p:cNvSpPr>
            <a:spLocks noGrp="1"/>
          </p:cNvSpPr>
          <p:nvPr>
            <p:ph type="body" sz="quarter" idx="39" hasCustomPrompt="1"/>
          </p:nvPr>
        </p:nvSpPr>
        <p:spPr>
          <a:xfrm>
            <a:off x="3919177" y="6629401"/>
            <a:ext cx="5979252"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42" name="Placeholder 4 - Title"/>
          <p:cNvSpPr>
            <a:spLocks noGrp="1"/>
          </p:cNvSpPr>
          <p:nvPr>
            <p:ph type="body" sz="quarter" idx="45" hasCustomPrompt="1"/>
          </p:nvPr>
        </p:nvSpPr>
        <p:spPr>
          <a:xfrm>
            <a:off x="10250150" y="440547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41" name="Placeholder 4 - Sub-Title"/>
          <p:cNvSpPr>
            <a:spLocks noGrp="1"/>
          </p:cNvSpPr>
          <p:nvPr>
            <p:ph type="body" sz="quarter" idx="44" hasCustomPrompt="1"/>
          </p:nvPr>
        </p:nvSpPr>
        <p:spPr>
          <a:xfrm>
            <a:off x="10250150" y="459943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40" name="Placeholder 4 - Content"/>
          <p:cNvSpPr>
            <a:spLocks noGrp="1"/>
          </p:cNvSpPr>
          <p:nvPr>
            <p:ph sz="quarter" idx="43" hasCustomPrompt="1"/>
          </p:nvPr>
        </p:nvSpPr>
        <p:spPr>
          <a:xfrm>
            <a:off x="10250150" y="479145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45" name="Placeholder 4 - Source"/>
          <p:cNvSpPr>
            <a:spLocks noGrp="1"/>
          </p:cNvSpPr>
          <p:nvPr>
            <p:ph type="body" sz="quarter" idx="42" hasCustomPrompt="1"/>
          </p:nvPr>
        </p:nvSpPr>
        <p:spPr>
          <a:xfrm>
            <a:off x="10250150"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8" name="Slide - Section Title"/>
          <p:cNvSpPr>
            <a:spLocks noGrp="1"/>
          </p:cNvSpPr>
          <p:nvPr>
            <p:ph sz="quarter" idx="5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0" name="Slide - Sub-Title"/>
          <p:cNvSpPr>
            <a:spLocks noGrp="1"/>
          </p:cNvSpPr>
          <p:nvPr>
            <p:ph type="body" sz="quarter" idx="11" hasCustomPrompt="1"/>
          </p:nvPr>
        </p:nvSpPr>
        <p:spPr>
          <a:xfrm>
            <a:off x="754558" y="912793"/>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76321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PA - P - 6 Placeholders (3 Columns, 2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8" name="KPA - Placeholder 1"/>
          <p:cNvSpPr>
            <a:spLocks noGrp="1"/>
          </p:cNvSpPr>
          <p:nvPr>
            <p:ph sz="quarter" idx="48"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53" name="Placeholder 1 - Source"/>
          <p:cNvSpPr>
            <a:spLocks noGrp="1"/>
          </p:cNvSpPr>
          <p:nvPr>
            <p:ph type="body" sz="quarter" idx="52" hasCustomPrompt="1"/>
          </p:nvPr>
        </p:nvSpPr>
        <p:spPr>
          <a:xfrm>
            <a:off x="3919175"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084662"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2"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2" y="218541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52" name="Placeholder 2 - Source"/>
          <p:cNvSpPr>
            <a:spLocks noGrp="1"/>
          </p:cNvSpPr>
          <p:nvPr>
            <p:ph type="body" sz="quarter" idx="51" hasCustomPrompt="1"/>
          </p:nvPr>
        </p:nvSpPr>
        <p:spPr>
          <a:xfrm>
            <a:off x="7084662" y="401955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10250150" y="1801368"/>
            <a:ext cx="2813766" cy="182880"/>
          </a:xfrm>
          <a:prstGeom prst="rect">
            <a:avLst/>
          </a:prstGeom>
        </p:spPr>
        <p:txBody>
          <a:bodyPr lIns="0" tIns="0" rIns="0" bIns="0">
            <a:noAutofit/>
          </a:bodyPr>
          <a:lstStyle>
            <a:lvl1pPr marL="0" indent="0" defTabSz="2281063">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10250150"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10250150" y="2185416"/>
            <a:ext cx="2813766" cy="182880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3" name="Placeholder 3 - Source"/>
          <p:cNvSpPr>
            <a:spLocks noGrp="1"/>
          </p:cNvSpPr>
          <p:nvPr>
            <p:ph type="body" sz="quarter" idx="50" hasCustomPrompt="1"/>
          </p:nvPr>
        </p:nvSpPr>
        <p:spPr>
          <a:xfrm>
            <a:off x="10250150" y="4023360"/>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919175" y="4408554"/>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919175" y="459943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919175" y="479145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42" hasCustomPrompt="1"/>
          </p:nvPr>
        </p:nvSpPr>
        <p:spPr>
          <a:xfrm>
            <a:off x="3919175"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38" name="Placeholder 5 - Title"/>
          <p:cNvSpPr>
            <a:spLocks noGrp="1"/>
          </p:cNvSpPr>
          <p:nvPr>
            <p:ph type="body" sz="quarter" idx="41" hasCustomPrompt="1"/>
          </p:nvPr>
        </p:nvSpPr>
        <p:spPr>
          <a:xfrm>
            <a:off x="7084662" y="4408554"/>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7084662" y="459943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7084662" y="479145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55" name="Placeholder 5 - Source"/>
          <p:cNvSpPr>
            <a:spLocks noGrp="1"/>
          </p:cNvSpPr>
          <p:nvPr>
            <p:ph type="body" sz="quarter" idx="54" hasCustomPrompt="1"/>
          </p:nvPr>
        </p:nvSpPr>
        <p:spPr>
          <a:xfrm>
            <a:off x="7084662"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5</a:t>
            </a:r>
          </a:p>
        </p:txBody>
      </p:sp>
      <p:sp>
        <p:nvSpPr>
          <p:cNvPr id="42" name="Placeholder 6 - Title"/>
          <p:cNvSpPr>
            <a:spLocks noGrp="1"/>
          </p:cNvSpPr>
          <p:nvPr>
            <p:ph type="body" sz="quarter" idx="45" hasCustomPrompt="1"/>
          </p:nvPr>
        </p:nvSpPr>
        <p:spPr>
          <a:xfrm>
            <a:off x="10250150" y="4408554"/>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10250150" y="459943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10250150" y="4791456"/>
            <a:ext cx="2813766" cy="1828800"/>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54" name="Placeholder 6 - Source"/>
          <p:cNvSpPr>
            <a:spLocks noGrp="1"/>
          </p:cNvSpPr>
          <p:nvPr>
            <p:ph type="body" sz="quarter" idx="53" hasCustomPrompt="1"/>
          </p:nvPr>
        </p:nvSpPr>
        <p:spPr>
          <a:xfrm>
            <a:off x="10250150" y="6629401"/>
            <a:ext cx="2813766"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6</a:t>
            </a:r>
          </a:p>
        </p:txBody>
      </p:sp>
      <p:sp>
        <p:nvSpPr>
          <p:cNvPr id="46"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45" name="Slide - Section Title"/>
          <p:cNvSpPr>
            <a:spLocks noGrp="1"/>
          </p:cNvSpPr>
          <p:nvPr>
            <p:ph sz="quarter" idx="56"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44" name="Slide - Page Number"/>
          <p:cNvSpPr>
            <a:spLocks noGrp="1"/>
          </p:cNvSpPr>
          <p:nvPr>
            <p:ph type="body" sz="quarter" idx="5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47" name="Slide - Sub-Title"/>
          <p:cNvSpPr>
            <a:spLocks noGrp="1"/>
          </p:cNvSpPr>
          <p:nvPr>
            <p:ph type="body" sz="quarter" idx="11" hasCustomPrompt="1"/>
          </p:nvPr>
        </p:nvSpPr>
        <p:spPr>
          <a:xfrm>
            <a:off x="754558" y="91678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49"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647964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PA - P - 3 Placeholders (Uneven 1 Top, 2 Bottom)">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36"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buClr>
                <a:schemeClr val="accent2"/>
              </a:buClr>
              <a:buSzPct val="100000"/>
              <a:defRPr sz="1511"/>
            </a:lvl1pPr>
            <a:lvl2pPr>
              <a:buClr>
                <a:schemeClr val="accent2"/>
              </a:buClr>
              <a:buSzPct val="100000"/>
              <a:defRPr sz="1511">
                <a:solidFill>
                  <a:schemeClr val="tx1"/>
                </a:solidFill>
              </a:defRPr>
            </a:lvl2pPr>
            <a:lvl3pPr>
              <a:buClr>
                <a:schemeClr val="accent2"/>
              </a:buClr>
              <a:buSzPct val="100000"/>
              <a:defRPr sz="1511">
                <a:solidFill>
                  <a:schemeClr val="tx1"/>
                </a:solidFill>
              </a:defRPr>
            </a:lvl3pPr>
            <a:lvl4pPr>
              <a:buClr>
                <a:schemeClr val="accent2"/>
              </a:buClr>
              <a:buSzPct val="100000"/>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6" name="Placeholder 1 - Title"/>
          <p:cNvSpPr>
            <a:spLocks noGrp="1"/>
          </p:cNvSpPr>
          <p:nvPr>
            <p:ph type="body" sz="quarter" idx="30" hasCustomPrompt="1"/>
          </p:nvPr>
        </p:nvSpPr>
        <p:spPr>
          <a:xfrm>
            <a:off x="3919174" y="1798462"/>
            <a:ext cx="9143867"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19" name="Placeholder 1 - Sub-Title"/>
          <p:cNvSpPr>
            <a:spLocks noGrp="1"/>
          </p:cNvSpPr>
          <p:nvPr>
            <p:ph type="body" sz="quarter" idx="31" hasCustomPrompt="1"/>
          </p:nvPr>
        </p:nvSpPr>
        <p:spPr>
          <a:xfrm>
            <a:off x="3919174" y="1993392"/>
            <a:ext cx="9143867"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1" name="Placeholder 1 - Content"/>
          <p:cNvSpPr>
            <a:spLocks noGrp="1"/>
          </p:cNvSpPr>
          <p:nvPr>
            <p:ph sz="quarter" idx="32" hasCustomPrompt="1"/>
          </p:nvPr>
        </p:nvSpPr>
        <p:spPr>
          <a:xfrm>
            <a:off x="3919174" y="2184310"/>
            <a:ext cx="9143867" cy="2722060"/>
          </a:xfrm>
          <a:prstGeom prst="rect">
            <a:avLst/>
          </a:prstGeom>
        </p:spPr>
        <p:txBody>
          <a:bodyPr lIns="0"/>
          <a:lstStyle>
            <a:lvl1pPr>
              <a:buClr>
                <a:schemeClr val="accent2"/>
              </a:buClr>
              <a:buSzPct val="100000"/>
              <a:defRPr baseline="0"/>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2" name="Placeholder 1 - Source"/>
          <p:cNvSpPr>
            <a:spLocks noGrp="1"/>
          </p:cNvSpPr>
          <p:nvPr>
            <p:ph type="body" sz="quarter" idx="52" hasCustomPrompt="1"/>
          </p:nvPr>
        </p:nvSpPr>
        <p:spPr>
          <a:xfrm>
            <a:off x="3919175" y="4910328"/>
            <a:ext cx="914473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18" name="Placeholder 2 - Title"/>
          <p:cNvSpPr>
            <a:spLocks noGrp="1"/>
          </p:cNvSpPr>
          <p:nvPr>
            <p:ph type="body" sz="quarter" idx="13" hasCustomPrompt="1"/>
          </p:nvPr>
        </p:nvSpPr>
        <p:spPr>
          <a:xfrm>
            <a:off x="3919175" y="5258491"/>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3919175" y="5449204"/>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3919175" y="5639893"/>
            <a:ext cx="4396509" cy="987552"/>
          </a:xfrm>
          <a:prstGeom prst="rect">
            <a:avLst/>
          </a:prstGeom>
        </p:spPr>
        <p:txBody>
          <a:bodyPr lIns="0"/>
          <a:lstStyle>
            <a:lvl1pPr>
              <a:buClr>
                <a:schemeClr val="accent2"/>
              </a:buClr>
              <a:buSzPct val="100000"/>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1" name="Placeholder 2 - Source"/>
          <p:cNvSpPr>
            <a:spLocks noGrp="1"/>
          </p:cNvSpPr>
          <p:nvPr>
            <p:ph type="body" sz="quarter" idx="51" hasCustomPrompt="1"/>
          </p:nvPr>
        </p:nvSpPr>
        <p:spPr>
          <a:xfrm>
            <a:off x="3919175"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23" name="Placeholder 3 - Title"/>
          <p:cNvSpPr>
            <a:spLocks noGrp="1"/>
          </p:cNvSpPr>
          <p:nvPr>
            <p:ph type="body" sz="quarter" idx="26" hasCustomPrompt="1"/>
          </p:nvPr>
        </p:nvSpPr>
        <p:spPr>
          <a:xfrm>
            <a:off x="8667406" y="5258491"/>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8667406" y="5449204"/>
            <a:ext cx="4396509"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3</a:t>
            </a:r>
          </a:p>
        </p:txBody>
      </p:sp>
      <p:sp>
        <p:nvSpPr>
          <p:cNvPr id="25" name="Placeholder 3 - Content"/>
          <p:cNvSpPr>
            <a:spLocks noGrp="1"/>
          </p:cNvSpPr>
          <p:nvPr>
            <p:ph sz="quarter" idx="28" hasCustomPrompt="1"/>
          </p:nvPr>
        </p:nvSpPr>
        <p:spPr>
          <a:xfrm>
            <a:off x="8667406" y="5639893"/>
            <a:ext cx="4396509" cy="987552"/>
          </a:xfrm>
          <a:prstGeom prst="rect">
            <a:avLst/>
          </a:prstGeom>
        </p:spPr>
        <p:txBody>
          <a:bodyPr lIns="0"/>
          <a:lstStyle>
            <a:lvl1pPr>
              <a:defRPr/>
            </a:lvl1pPr>
            <a:lvl2pPr>
              <a:buClr>
                <a:schemeClr val="accent2"/>
              </a:buClr>
              <a:buSzPct val="100000"/>
              <a:defRPr>
                <a:solidFill>
                  <a:schemeClr val="tx1"/>
                </a:solidFill>
              </a:defRPr>
            </a:lvl2pPr>
            <a:lvl3pPr>
              <a:buClr>
                <a:schemeClr val="accent2"/>
              </a:buClr>
              <a:buSzPct val="100000"/>
              <a:defRPr>
                <a:solidFill>
                  <a:schemeClr val="tx1"/>
                </a:solidFill>
              </a:defRPr>
            </a:lvl3pPr>
            <a:lvl4pPr>
              <a:buClr>
                <a:schemeClr val="accent2"/>
              </a:buClr>
              <a:buSzPct val="100000"/>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50" hasCustomPrompt="1"/>
          </p:nvPr>
        </p:nvSpPr>
        <p:spPr>
          <a:xfrm>
            <a:off x="8667406"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8"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503452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1)">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0"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defRPr sz="1511"/>
            </a:lvl1pPr>
            <a:lvl2pPr>
              <a:buClr>
                <a:schemeClr val="accent2"/>
              </a:buClr>
              <a:defRPr sz="1511">
                <a:solidFill>
                  <a:schemeClr val="tx1"/>
                </a:solidFill>
              </a:defRPr>
            </a:lvl2pPr>
            <a:lvl3pPr>
              <a:buClr>
                <a:schemeClr val="accent2"/>
              </a:buClr>
              <a:defRPr sz="1511">
                <a:solidFill>
                  <a:schemeClr val="tx1"/>
                </a:solidFill>
              </a:defRPr>
            </a:lvl3pPr>
            <a:lvl4pPr>
              <a:buClr>
                <a:schemeClr val="accent2"/>
              </a:buClr>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4396509" cy="2720954"/>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6" name="Placeholder 1 - Source"/>
          <p:cNvSpPr>
            <a:spLocks noGrp="1"/>
          </p:cNvSpPr>
          <p:nvPr>
            <p:ph type="body" sz="quarter" idx="51" hasCustomPrompt="1"/>
          </p:nvPr>
        </p:nvSpPr>
        <p:spPr>
          <a:xfrm>
            <a:off x="3919175" y="4910328"/>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8667406" y="1801368"/>
            <a:ext cx="4396509" cy="182880"/>
          </a:xfrm>
          <a:prstGeom prst="rect">
            <a:avLst/>
          </a:prstGeom>
        </p:spPr>
        <p:txBody>
          <a:bodyPr lIns="0" tIns="0" rIns="0" bIns="0">
            <a:noAutofit/>
          </a:bodyPr>
          <a:lstStyle>
            <a:lvl1pPr marL="0" indent="0" defTabSz="556092">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7406"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7406" y="2185418"/>
            <a:ext cx="4396509" cy="97840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1" name="Placeholder 2 - Source"/>
          <p:cNvSpPr>
            <a:spLocks noGrp="1"/>
          </p:cNvSpPr>
          <p:nvPr>
            <p:ph type="body" sz="quarter" idx="50" hasCustomPrompt="1"/>
          </p:nvPr>
        </p:nvSpPr>
        <p:spPr>
          <a:xfrm>
            <a:off x="8667406" y="3172969"/>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919175" y="5260161"/>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5" y="5449759"/>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7" name="Placeholder 3 - Content"/>
          <p:cNvSpPr>
            <a:spLocks noGrp="1"/>
          </p:cNvSpPr>
          <p:nvPr>
            <p:ph sz="quarter" idx="43" hasCustomPrompt="1"/>
          </p:nvPr>
        </p:nvSpPr>
        <p:spPr>
          <a:xfrm>
            <a:off x="3919175" y="5639893"/>
            <a:ext cx="4396509"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8" name="Placeholder 3 - Source"/>
          <p:cNvSpPr>
            <a:spLocks noGrp="1"/>
          </p:cNvSpPr>
          <p:nvPr>
            <p:ph type="body" sz="quarter" idx="39" hasCustomPrompt="1"/>
          </p:nvPr>
        </p:nvSpPr>
        <p:spPr>
          <a:xfrm>
            <a:off x="3919175"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8667406" y="3538728"/>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8667406" y="373075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8667406" y="3922776"/>
            <a:ext cx="4396509" cy="2700274"/>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6" name="Placeholder 4 - Source"/>
          <p:cNvSpPr>
            <a:spLocks noGrp="1"/>
          </p:cNvSpPr>
          <p:nvPr>
            <p:ph type="body" sz="quarter" idx="42" hasCustomPrompt="1"/>
          </p:nvPr>
        </p:nvSpPr>
        <p:spPr>
          <a:xfrm>
            <a:off x="8667406" y="6629401"/>
            <a:ext cx="4396509"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8" name="Slide - Section Title"/>
          <p:cNvSpPr>
            <a:spLocks noGrp="1"/>
          </p:cNvSpPr>
          <p:nvPr>
            <p:ph sz="quarter" idx="5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0"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832009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2)">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0" name="KPA - Placeholder 1"/>
          <p:cNvSpPr>
            <a:spLocks noGrp="1"/>
          </p:cNvSpPr>
          <p:nvPr>
            <p:ph sz="quarter" idx="40" hasCustomPrompt="1"/>
          </p:nvPr>
        </p:nvSpPr>
        <p:spPr>
          <a:xfrm>
            <a:off x="753689" y="1801368"/>
            <a:ext cx="2512291" cy="4937760"/>
          </a:xfrm>
          <a:prstGeom prst="rect">
            <a:avLst/>
          </a:prstGeom>
        </p:spPr>
        <p:txBody>
          <a:bodyPr tIns="0">
            <a:normAutofit/>
          </a:bodyPr>
          <a:lstStyle>
            <a:lvl1pPr>
              <a:buClr>
                <a:schemeClr val="accent2"/>
              </a:buClr>
              <a:defRPr sz="1511"/>
            </a:lvl1pPr>
            <a:lvl2pPr>
              <a:buClr>
                <a:schemeClr val="accent2"/>
              </a:buClr>
              <a:defRPr sz="1511">
                <a:solidFill>
                  <a:schemeClr val="tx1"/>
                </a:solidFill>
              </a:defRPr>
            </a:lvl2pPr>
            <a:lvl3pPr>
              <a:buClr>
                <a:schemeClr val="accent2"/>
              </a:buClr>
              <a:defRPr sz="1511">
                <a:solidFill>
                  <a:schemeClr val="tx1"/>
                </a:solidFill>
              </a:defRPr>
            </a:lvl3pPr>
            <a:lvl4pPr>
              <a:buClr>
                <a:schemeClr val="accent2"/>
              </a:buClr>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4396509" cy="97840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919175" y="3174638"/>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8667406" y="1801368"/>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7406" y="1993392"/>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7406" y="2185418"/>
            <a:ext cx="4396509" cy="271413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8667406" y="4910328"/>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919175" y="3539952"/>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5" y="3730927"/>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919175" y="3922776"/>
            <a:ext cx="4396509" cy="269748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919175" y="6629401"/>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8667406" y="5257800"/>
            <a:ext cx="4396509"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8667406" y="5449824"/>
            <a:ext cx="4396509"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8667406" y="5640780"/>
            <a:ext cx="4396509" cy="97840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8667406" y="6629401"/>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7" name="Slide - Section Title"/>
          <p:cNvSpPr>
            <a:spLocks noGrp="1"/>
          </p:cNvSpPr>
          <p:nvPr>
            <p:ph sz="quarter" idx="4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6" name="Slide - Page Number"/>
          <p:cNvSpPr>
            <a:spLocks noGrp="1"/>
          </p:cNvSpPr>
          <p:nvPr>
            <p:ph type="body" sz="quarter" idx="4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8" name="Slide - Sub-Title"/>
          <p:cNvSpPr>
            <a:spLocks noGrp="1"/>
          </p:cNvSpPr>
          <p:nvPr>
            <p:ph type="body" sz="quarter" idx="11" hasCustomPrompt="1"/>
          </p:nvPr>
        </p:nvSpPr>
        <p:spPr>
          <a:xfrm>
            <a:off x="754558" y="91356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9"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754344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PA - 6 Placeholders (2 Columns, 3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48" name="KPA - Placeholder 1"/>
          <p:cNvSpPr>
            <a:spLocks noGrp="1"/>
          </p:cNvSpPr>
          <p:nvPr>
            <p:ph sz="quarter" idx="48" hasCustomPrompt="1"/>
          </p:nvPr>
        </p:nvSpPr>
        <p:spPr>
          <a:xfrm>
            <a:off x="753689" y="1801368"/>
            <a:ext cx="2512291" cy="4937760"/>
          </a:xfrm>
          <a:prstGeom prst="rect">
            <a:avLst/>
          </a:prstGeom>
        </p:spPr>
        <p:txBody>
          <a:bodyPr tIns="0">
            <a:normAutofit/>
          </a:bodyPr>
          <a:lstStyle>
            <a:lvl1pPr>
              <a:buClr>
                <a:schemeClr val="accent2"/>
              </a:buClr>
              <a:defRPr sz="1511"/>
            </a:lvl1pPr>
            <a:lvl2pPr>
              <a:buClr>
                <a:schemeClr val="accent2"/>
              </a:buClr>
              <a:defRPr sz="1511">
                <a:solidFill>
                  <a:schemeClr val="tx1"/>
                </a:solidFill>
              </a:defRPr>
            </a:lvl2pPr>
            <a:lvl3pPr>
              <a:buClr>
                <a:schemeClr val="accent2"/>
              </a:buClr>
              <a:defRPr sz="1511">
                <a:solidFill>
                  <a:schemeClr val="tx1"/>
                </a:solidFill>
              </a:defRPr>
            </a:lvl3pPr>
            <a:lvl4pPr>
              <a:buClr>
                <a:schemeClr val="accent2"/>
              </a:buClr>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4396509"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4396509" cy="97840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4" name="Placeholder 1 - Source"/>
          <p:cNvSpPr>
            <a:spLocks noGrp="1"/>
          </p:cNvSpPr>
          <p:nvPr>
            <p:ph type="body" sz="quarter" idx="25" hasCustomPrompt="1"/>
          </p:nvPr>
        </p:nvSpPr>
        <p:spPr>
          <a:xfrm>
            <a:off x="3919175" y="3174638"/>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8667406" y="1801368"/>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8667406" y="1993392"/>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8667406" y="2182242"/>
            <a:ext cx="4396509" cy="97840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6" name="Placeholder 2 - Source"/>
          <p:cNvSpPr>
            <a:spLocks noGrp="1"/>
          </p:cNvSpPr>
          <p:nvPr>
            <p:ph type="body" sz="quarter" idx="50" hasCustomPrompt="1"/>
          </p:nvPr>
        </p:nvSpPr>
        <p:spPr>
          <a:xfrm>
            <a:off x="8667406" y="3172969"/>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919175" y="3538728"/>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919175" y="3730752"/>
            <a:ext cx="4396509" cy="182880"/>
          </a:xfrm>
          <a:prstGeom prst="rect">
            <a:avLst/>
          </a:prstGeom>
        </p:spPr>
        <p:txBody>
          <a:bodyPr lIns="0" tIns="0" bIns="0">
            <a:noAutofit/>
          </a:bodyPr>
          <a:lstStyle>
            <a:lvl1pPr marL="0" indent="0">
              <a:buNone/>
              <a:tabLst>
                <a:tab pos="15073335" algn="r"/>
              </a:tabLst>
              <a:defRPr sz="1099" baseline="0"/>
            </a:lvl1pPr>
          </a:lstStyle>
          <a:p>
            <a:pPr lvl="0"/>
            <a:r>
              <a:rPr lang="en-US" dirty="0"/>
              <a:t>Sub-Title 3</a:t>
            </a:r>
          </a:p>
        </p:txBody>
      </p:sp>
      <p:sp>
        <p:nvSpPr>
          <p:cNvPr id="21" name="Placeholder 3 - Content"/>
          <p:cNvSpPr>
            <a:spLocks noGrp="1"/>
          </p:cNvSpPr>
          <p:nvPr>
            <p:ph sz="quarter" idx="32" hasCustomPrompt="1"/>
          </p:nvPr>
        </p:nvSpPr>
        <p:spPr>
          <a:xfrm>
            <a:off x="3919175" y="3922776"/>
            <a:ext cx="4396509"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919175" y="4910328"/>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8667406" y="3538728"/>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8667406" y="3730752"/>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8667406" y="3922776"/>
            <a:ext cx="4396509"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8667406" y="4910328"/>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3919175" y="5257800"/>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3919175" y="5449824"/>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3919175" y="5641848"/>
            <a:ext cx="4396509"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3919175" y="6629401"/>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8667406" y="5257800"/>
            <a:ext cx="439650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8667406" y="5449824"/>
            <a:ext cx="439650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8667406" y="5641848"/>
            <a:ext cx="4396509"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8667406" y="6629401"/>
            <a:ext cx="4396509"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43" name="Slide - Section Title"/>
          <p:cNvSpPr>
            <a:spLocks noGrp="1"/>
          </p:cNvSpPr>
          <p:nvPr>
            <p:ph sz="quarter" idx="52"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45" name="Slide - Page Number"/>
          <p:cNvSpPr>
            <a:spLocks noGrp="1"/>
          </p:cNvSpPr>
          <p:nvPr>
            <p:ph type="body" sz="quarter" idx="51"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49"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50"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43088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V - Appendix Divider">
    <p:spTree>
      <p:nvGrpSpPr>
        <p:cNvPr id="1" name=""/>
        <p:cNvGrpSpPr/>
        <p:nvPr/>
      </p:nvGrpSpPr>
      <p:grpSpPr>
        <a:xfrm>
          <a:off x="0" y="0"/>
          <a:ext cx="0" cy="0"/>
          <a:chOff x="0" y="0"/>
          <a:chExt cx="0" cy="0"/>
        </a:xfrm>
      </p:grpSpPr>
      <p:sp>
        <p:nvSpPr>
          <p:cNvPr id="4" name="Appendix - Sequence"/>
          <p:cNvSpPr>
            <a:spLocks noGrp="1"/>
          </p:cNvSpPr>
          <p:nvPr>
            <p:ph type="body" sz="quarter" idx="11" hasCustomPrompt="1"/>
          </p:nvPr>
        </p:nvSpPr>
        <p:spPr>
          <a:xfrm>
            <a:off x="755781" y="3777235"/>
            <a:ext cx="1966885" cy="274819"/>
          </a:xfrm>
          <a:prstGeom prst="rect">
            <a:avLst/>
          </a:prstGeom>
        </p:spPr>
        <p:txBody>
          <a:bodyPr wrap="none" tIns="0" bIns="0">
            <a:spAutoFit/>
          </a:bodyPr>
          <a:lstStyle>
            <a:lvl1pPr marL="0" indent="0">
              <a:buNone/>
              <a:defRPr sz="1786" b="1" cap="all" baseline="0">
                <a:solidFill>
                  <a:schemeClr val="bg2"/>
                </a:solidFill>
              </a:defRPr>
            </a:lvl1pPr>
          </a:lstStyle>
          <a:p>
            <a:pPr lvl="0"/>
            <a:r>
              <a:rPr lang="en-US" dirty="0"/>
              <a:t>APPENDIX [A, B…]</a:t>
            </a:r>
          </a:p>
        </p:txBody>
      </p:sp>
      <p:sp>
        <p:nvSpPr>
          <p:cNvPr id="2" name="Appendix - Title"/>
          <p:cNvSpPr>
            <a:spLocks noGrp="1"/>
          </p:cNvSpPr>
          <p:nvPr>
            <p:ph type="title" hasCustomPrompt="1"/>
          </p:nvPr>
        </p:nvSpPr>
        <p:spPr>
          <a:xfrm>
            <a:off x="755781" y="4334260"/>
            <a:ext cx="12310225" cy="512061"/>
          </a:xfrm>
          <a:prstGeom prst="rect">
            <a:avLst/>
          </a:prstGeom>
        </p:spPr>
        <p:txBody>
          <a:bodyPr vert="horz" lIns="0" tIns="0" rIns="0" bIns="0" rtlCol="0" anchor="t" anchorCtr="0">
            <a:noAutofit/>
          </a:bodyPr>
          <a:lstStyle>
            <a:lvl1pPr>
              <a:defRPr kumimoji="0" lang="en-US" sz="4121" i="0" u="none" strike="noStrike" cap="none" spc="0" normalizeH="0" baseline="0" dirty="0">
                <a:ln>
                  <a:noFill/>
                </a:ln>
                <a:solidFill>
                  <a:schemeClr val="tx1"/>
                </a:solidFill>
                <a:effectLst/>
                <a:uLnTx/>
                <a:uFillTx/>
                <a:ea typeface="+mn-ea"/>
              </a:defRPr>
            </a:lvl1pPr>
          </a:lstStyle>
          <a:p>
            <a:pPr marL="0" marR="0" lvl="0" indent="0" defTabSz="1399559" fontAlgn="auto">
              <a:lnSpc>
                <a:spcPct val="100000"/>
              </a:lnSpc>
              <a:spcAft>
                <a:spcPts val="0"/>
              </a:spcAft>
              <a:buClrTx/>
              <a:buSzTx/>
              <a:buFontTx/>
              <a:tabLst/>
            </a:pPr>
            <a:r>
              <a:rPr lang="en-US" dirty="0"/>
              <a:t>Appendix Title</a:t>
            </a:r>
          </a:p>
        </p:txBody>
      </p:sp>
      <p:sp>
        <p:nvSpPr>
          <p:cNvPr id="8" name="Appendix - Sub-Title"/>
          <p:cNvSpPr>
            <a:spLocks noGrp="1"/>
          </p:cNvSpPr>
          <p:nvPr>
            <p:ph type="body" sz="quarter" idx="10" hasCustomPrompt="1"/>
          </p:nvPr>
        </p:nvSpPr>
        <p:spPr>
          <a:xfrm>
            <a:off x="755780" y="4928616"/>
            <a:ext cx="12310225" cy="320040"/>
          </a:xfrm>
          <a:prstGeom prst="rect">
            <a:avLst/>
          </a:prstGeom>
        </p:spPr>
        <p:txBody>
          <a:bodyPr lIns="0" tIns="0" rIns="0" bIns="0">
            <a:noAutofit/>
          </a:bodyPr>
          <a:lstStyle>
            <a:lvl1pPr marL="0" indent="0">
              <a:buNone/>
              <a:defRPr sz="2747" b="1" baseline="0">
                <a:solidFill>
                  <a:schemeClr val="tx2"/>
                </a:solidFill>
              </a:defRPr>
            </a:lvl1pPr>
            <a:lvl5pPr>
              <a:defRPr/>
            </a:lvl5pPr>
          </a:lstStyle>
          <a:p>
            <a:pPr lvl="0"/>
            <a:r>
              <a:rPr lang="en-US" dirty="0"/>
              <a:t>Sub-Title (Optional)</a:t>
            </a:r>
          </a:p>
        </p:txBody>
      </p:sp>
      <p:sp>
        <p:nvSpPr>
          <p:cNvPr id="13"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2" name="Presentation - Draft Watermark" hidden="1"/>
          <p:cNvSpPr txBox="1"/>
          <p:nvPr userDrawn="1"/>
        </p:nvSpPr>
        <p:spPr>
          <a:xfrm>
            <a:off x="11933382" y="1051561"/>
            <a:ext cx="1130531" cy="276999"/>
          </a:xfrm>
          <a:prstGeom prst="rect">
            <a:avLst/>
          </a:prstGeom>
          <a:noFill/>
        </p:spPr>
        <p:txBody>
          <a:bodyPr wrap="square" lIns="0" tIns="0" rIns="0" bIns="0" rtlCol="0" anchor="ctr" anchorCtr="0">
            <a:normAutofit fontScale="85000" lnSpcReduction="20000"/>
          </a:bodyPr>
          <a:lstStyle/>
          <a:p>
            <a:pPr algn="r"/>
            <a:r>
              <a:rPr lang="en-US" sz="2473" b="1" dirty="0">
                <a:solidFill>
                  <a:srgbClr val="FF0000"/>
                </a:solidFill>
              </a:rPr>
              <a:t>DRAFT</a:t>
            </a:r>
          </a:p>
        </p:txBody>
      </p:sp>
      <p:sp>
        <p:nvSpPr>
          <p:cNvPr id="14" name="Presentation - Disclaimers" hidden="1"/>
          <p:cNvSpPr>
            <a:spLocks noChangeArrowheads="1"/>
          </p:cNvSpPr>
          <p:nvPr userDrawn="1">
            <p:custDataLst>
              <p:tags r:id="rId1"/>
            </p:custDataLst>
          </p:nvPr>
        </p:nvSpPr>
        <p:spPr bwMode="auto">
          <a:xfrm>
            <a:off x="5037676" y="7260337"/>
            <a:ext cx="3768436" cy="186013"/>
          </a:xfrm>
          <a:prstGeom prst="rect">
            <a:avLst/>
          </a:prstGeom>
          <a:noFill/>
          <a:ln w="9525">
            <a:noFill/>
            <a:miter lim="800000"/>
            <a:headEnd/>
            <a:tailEnd/>
          </a:ln>
        </p:spPr>
        <p:txBody>
          <a:bodyPr wrap="square" lIns="0" tIns="0" rIns="0" bIns="0" anchor="t" anchorCtr="0">
            <a:spAutoFit/>
          </a:bodyPr>
          <a:lstStyle/>
          <a:p>
            <a:pPr algn="ctr" defTabSz="1399232">
              <a:lnSpc>
                <a:spcPts val="1648"/>
              </a:lnSpc>
            </a:pPr>
            <a:endParaRPr lang="en-US" sz="1099" b="1" cap="all" dirty="0">
              <a:solidFill>
                <a:srgbClr val="FF0000"/>
              </a:solidFill>
              <a:cs typeface="Arial" panose="020B0604020202020204" pitchFamily="34" charset="0"/>
            </a:endParaRPr>
          </a:p>
        </p:txBody>
      </p:sp>
      <p:cxnSp>
        <p:nvCxnSpPr>
          <p:cNvPr id="7" name="Line"/>
          <p:cNvCxnSpPr/>
          <p:nvPr userDrawn="1"/>
        </p:nvCxnSpPr>
        <p:spPr>
          <a:xfrm>
            <a:off x="728824" y="4154088"/>
            <a:ext cx="123102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Logo - Client 1" hidden="1"/>
          <p:cNvSpPr>
            <a:spLocks/>
          </p:cNvSpPr>
          <p:nvPr userDrawn="1"/>
        </p:nvSpPr>
        <p:spPr>
          <a:xfrm>
            <a:off x="11656996" y="643317"/>
            <a:ext cx="1423471" cy="2560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99" dirty="0">
                <a:solidFill>
                  <a:srgbClr val="000000"/>
                </a:solidFill>
              </a:rPr>
              <a:t>Client Logo</a:t>
            </a:r>
          </a:p>
        </p:txBody>
      </p:sp>
      <p:sp>
        <p:nvSpPr>
          <p:cNvPr id="11" name="Rectangle 6"/>
          <p:cNvSpPr/>
          <p:nvPr userDrawn="1"/>
        </p:nvSpPr>
        <p:spPr>
          <a:xfrm>
            <a:off x="0" y="-7884"/>
            <a:ext cx="13817600" cy="849548"/>
          </a:xfrm>
          <a:prstGeom prst="rect">
            <a:avLst/>
          </a:prstGeom>
          <a:gradFill flip="none" rotWithShape="1">
            <a:gsLst>
              <a:gs pos="0">
                <a:schemeClr val="accent1"/>
              </a:gs>
              <a:gs pos="68350">
                <a:srgbClr val="00C4FB"/>
              </a:gs>
              <a:gs pos="50000">
                <a:srgbClr val="1094FF"/>
              </a:gs>
              <a:gs pos="100000">
                <a:srgbClr val="44E7A1"/>
              </a:gs>
            </a:gsLst>
            <a:lin ang="189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1" tIns="62807" rIns="64291" bIns="62807" numCol="1" spcCol="0" rtlCol="0" fromWordArt="0" anchor="ctr" anchorCtr="0" forceAA="0" compatLnSpc="1">
            <a:prstTxWarp prst="textNoShape">
              <a:avLst/>
            </a:prstTxWarp>
            <a:noAutofit/>
          </a:bodyPr>
          <a:lstStyle/>
          <a:p>
            <a:pPr algn="ctr">
              <a:spcBef>
                <a:spcPts val="549"/>
              </a:spcBef>
            </a:pPr>
            <a:endParaRPr lang="en-US" sz="1099" dirty="0">
              <a:solidFill>
                <a:srgbClr val="000000"/>
              </a:solidFill>
            </a:endParaRPr>
          </a:p>
        </p:txBody>
      </p:sp>
    </p:spTree>
    <p:extLst>
      <p:ext uri="{BB962C8B-B14F-4D97-AF65-F5344CB8AC3E}">
        <p14:creationId xmlns:p14="http://schemas.microsoft.com/office/powerpoint/2010/main" val="961600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PA - 9 Placeholders (3 Columns, 3 Rows)">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rgbClr val="B2B2B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59" name="KPA - Placeholder 1"/>
          <p:cNvSpPr>
            <a:spLocks noGrp="1"/>
          </p:cNvSpPr>
          <p:nvPr>
            <p:ph sz="quarter" idx="60" hasCustomPrompt="1"/>
          </p:nvPr>
        </p:nvSpPr>
        <p:spPr>
          <a:xfrm>
            <a:off x="753689" y="1801368"/>
            <a:ext cx="2512291" cy="4937760"/>
          </a:xfrm>
          <a:prstGeom prst="rect">
            <a:avLst/>
          </a:prstGeom>
        </p:spPr>
        <p:txBody>
          <a:bodyPr tIns="0">
            <a:normAutofit/>
          </a:bodyPr>
          <a:lstStyle>
            <a:lvl1pPr>
              <a:buClr>
                <a:schemeClr val="accent2"/>
              </a:buClr>
              <a:defRPr sz="1511"/>
            </a:lvl1pPr>
            <a:lvl2pPr>
              <a:buClr>
                <a:schemeClr val="accent2"/>
              </a:buClr>
              <a:defRPr sz="1511">
                <a:solidFill>
                  <a:schemeClr val="tx1"/>
                </a:solidFill>
              </a:defRPr>
            </a:lvl2pPr>
            <a:lvl3pPr>
              <a:buClr>
                <a:schemeClr val="accent2"/>
              </a:buClr>
              <a:defRPr sz="1511">
                <a:solidFill>
                  <a:schemeClr val="tx1"/>
                </a:solidFill>
              </a:defRPr>
            </a:lvl3pPr>
            <a:lvl4pPr>
              <a:buClr>
                <a:schemeClr val="accent2"/>
              </a:buClr>
              <a:defRPr sz="1511">
                <a:solidFill>
                  <a:schemeClr val="tx1"/>
                </a:solidFill>
              </a:defRPr>
            </a:lvl4pPr>
            <a:lvl5pPr>
              <a:buClr>
                <a:schemeClr val="tx2"/>
              </a:buClr>
              <a:defRPr sz="1511">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919175" y="1801368"/>
            <a:ext cx="2813766"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919175"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919175" y="2185416"/>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919175" y="3172969"/>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084662"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2"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2" y="2185416"/>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084662" y="3172969"/>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10250150" y="180136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10250150" y="199339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10250150" y="2185416"/>
            <a:ext cx="2813766"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10250150" y="3172969"/>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3919175" y="353872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919175" y="373075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919175" y="3922776"/>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3919175" y="4910328"/>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7084662" y="353872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7084662" y="373075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7084662" y="3922776"/>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7084662" y="4910328"/>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10250150" y="3538728"/>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10250150" y="3730752"/>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10250150" y="3922776"/>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10250150" y="4910328"/>
            <a:ext cx="281376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3919175" y="5257800"/>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3919175" y="5449824"/>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3919175" y="5641848"/>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43" name="Placeholder 7 - Source"/>
          <p:cNvSpPr>
            <a:spLocks noGrp="1"/>
          </p:cNvSpPr>
          <p:nvPr>
            <p:ph type="body" sz="quarter" idx="46" hasCustomPrompt="1"/>
          </p:nvPr>
        </p:nvSpPr>
        <p:spPr>
          <a:xfrm>
            <a:off x="3919175" y="6629401"/>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7084662" y="5257800"/>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7084662" y="5449824"/>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7084662" y="5641848"/>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7084662" y="6629401"/>
            <a:ext cx="2813766"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10250150" y="5257800"/>
            <a:ext cx="281376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10250150" y="5449824"/>
            <a:ext cx="281376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10250150" y="5641848"/>
            <a:ext cx="281376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10250150" y="6629401"/>
            <a:ext cx="281376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3919175" y="6878407"/>
            <a:ext cx="9144739"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57" name="Slide - Section Title"/>
          <p:cNvSpPr>
            <a:spLocks noGrp="1"/>
          </p:cNvSpPr>
          <p:nvPr>
            <p:ph sz="quarter" idx="63"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56" name="Slide - Page Number"/>
          <p:cNvSpPr>
            <a:spLocks noGrp="1"/>
          </p:cNvSpPr>
          <p:nvPr>
            <p:ph type="body" sz="quarter" idx="62"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58" name="Slide - Sub-Title"/>
          <p:cNvSpPr>
            <a:spLocks noGrp="1"/>
          </p:cNvSpPr>
          <p:nvPr>
            <p:ph type="body" sz="quarter" idx="11" hasCustomPrompt="1"/>
          </p:nvPr>
        </p:nvSpPr>
        <p:spPr>
          <a:xfrm>
            <a:off x="754558" y="917820"/>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60"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952159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W - P - Blank">
    <p:spTree>
      <p:nvGrpSpPr>
        <p:cNvPr id="1" name=""/>
        <p:cNvGrpSpPr/>
        <p:nvPr/>
      </p:nvGrpSpPr>
      <p:grpSpPr>
        <a:xfrm>
          <a:off x="0" y="0"/>
          <a:ext cx="0" cy="0"/>
          <a:chOff x="0" y="0"/>
          <a:chExt cx="0" cy="0"/>
        </a:xfrm>
      </p:grpSpPr>
      <p:sp>
        <p:nvSpPr>
          <p:cNvPr id="21" name="Slide - Footnote"/>
          <p:cNvSpPr>
            <a:spLocks noGrp="1"/>
          </p:cNvSpPr>
          <p:nvPr>
            <p:ph type="ftr" sz="quarter" idx="3"/>
          </p:nvPr>
        </p:nvSpPr>
        <p:spPr>
          <a:xfrm>
            <a:off x="761104"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9"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8"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0" name="Slide - Sub-Title"/>
          <p:cNvSpPr>
            <a:spLocks noGrp="1"/>
          </p:cNvSpPr>
          <p:nvPr>
            <p:ph type="body" sz="quarter" idx="11" hasCustomPrompt="1"/>
          </p:nvPr>
        </p:nvSpPr>
        <p:spPr>
          <a:xfrm>
            <a:off x="754558" y="91570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1"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923052987"/>
      </p:ext>
    </p:extLst>
  </p:cSld>
  <p:clrMapOvr>
    <a:masterClrMapping/>
  </p:clrMapOvr>
  <p:extLst>
    <p:ext uri="{DCECCB84-F9BA-43D5-87BE-67443E8EF086}">
      <p15:sldGuideLst xmlns:p15="http://schemas.microsoft.com/office/powerpoint/2012/main">
        <p15:guide id="1" orient="horz" pos="494" userDrawn="1">
          <p15:clr>
            <a:srgbClr val="FBAE40"/>
          </p15:clr>
        </p15:guide>
        <p15:guide id="2" pos="4352" userDrawn="1">
          <p15:clr>
            <a:srgbClr val="FBAE40"/>
          </p15:clr>
        </p15:guide>
        <p15:guide id="3" orient="horz" pos="57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W - P - 1 Placeholder">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753688" y="6629401"/>
            <a:ext cx="12310225"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761104"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1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6" name="Slide - Sub-Title"/>
          <p:cNvSpPr>
            <a:spLocks noGrp="1"/>
          </p:cNvSpPr>
          <p:nvPr>
            <p:ph type="body" sz="quarter" idx="11" hasCustomPrompt="1"/>
          </p:nvPr>
        </p:nvSpPr>
        <p:spPr>
          <a:xfrm>
            <a:off x="754558" y="916221"/>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578193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W - P - 1 Placeholder">
    <p:spTree>
      <p:nvGrpSpPr>
        <p:cNvPr id="1" name=""/>
        <p:cNvGrpSpPr/>
        <p:nvPr/>
      </p:nvGrpSpPr>
      <p:grpSpPr>
        <a:xfrm>
          <a:off x="0" y="0"/>
          <a:ext cx="0" cy="0"/>
          <a:chOff x="0" y="0"/>
          <a:chExt cx="0" cy="0"/>
        </a:xfrm>
      </p:grpSpPr>
      <p:sp>
        <p:nvSpPr>
          <p:cNvPr id="28" name="Slide - Footnote"/>
          <p:cNvSpPr>
            <a:spLocks noGrp="1"/>
          </p:cNvSpPr>
          <p:nvPr>
            <p:ph type="ftr" sz="quarter" idx="3"/>
          </p:nvPr>
        </p:nvSpPr>
        <p:spPr>
          <a:xfrm>
            <a:off x="761104"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1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6"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85960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W - P - 1 Placeholder">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753688" y="6629401"/>
            <a:ext cx="12310225"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761104"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1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6"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871964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W - P - 2 Placeholders (2 Column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9" y="1801368"/>
            <a:ext cx="5979252" cy="182880"/>
          </a:xfrm>
          <a:prstGeom prst="rect">
            <a:avLst/>
          </a:prstGeom>
        </p:spPr>
        <p:txBody>
          <a:bodyPr lIns="0" tIns="0" rIns="0" bIns="0">
            <a:noAutofit/>
          </a:bodyPr>
          <a:lstStyle>
            <a:lvl1pPr marL="0" indent="0" defTabSz="165955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9" y="199339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9" y="2185416"/>
            <a:ext cx="5979252"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9"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084663" y="1801368"/>
            <a:ext cx="5979252"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3" y="199339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3" y="2185416"/>
            <a:ext cx="5979252"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084663" y="6629401"/>
            <a:ext cx="5979252"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19"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1"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50776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W - P - 2 Placeholders (2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8" y="4023360"/>
            <a:ext cx="12310225"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53688" y="4406900"/>
            <a:ext cx="1231022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53688" y="459943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53688" y="4791456"/>
            <a:ext cx="12310225"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53686" y="6629925"/>
            <a:ext cx="12310225"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19"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1" name="Slide - Sub-Title"/>
          <p:cNvSpPr>
            <a:spLocks noGrp="1"/>
          </p:cNvSpPr>
          <p:nvPr>
            <p:ph type="body" sz="quarter" idx="11" hasCustomPrompt="1"/>
          </p:nvPr>
        </p:nvSpPr>
        <p:spPr>
          <a:xfrm>
            <a:off x="754558" y="91174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437128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W - P - 3 Placeholders (3 Column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9" y="1801368"/>
            <a:ext cx="3868754"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9" y="1993392"/>
            <a:ext cx="3868754"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9" y="2185416"/>
            <a:ext cx="3868754"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6629401"/>
            <a:ext cx="3868928" cy="109728"/>
          </a:xfrm>
          <a:prstGeom prst="rect">
            <a:avLst/>
          </a:prstGeom>
        </p:spPr>
        <p:txBody>
          <a:bodyPr vert="horz" lIns="0" tIns="18288" rIns="0" bIns="0" rtlCol="0">
            <a:noAutofit/>
          </a:bodyPr>
          <a:lstStyle>
            <a:lvl1pPr marL="0" indent="0">
              <a:buNone/>
              <a:defRPr lang="en-US" sz="824" baseline="0" dirty="0" smtClean="0"/>
            </a:lvl1pPr>
            <a:lvl2pPr marL="473223" indent="-473223" algn="l" defTabSz="1255819" rtl="0" eaLnBrk="1" latinLnBrk="0" hangingPunct="1">
              <a:spcBef>
                <a:spcPts val="0"/>
              </a:spcBef>
              <a:spcAft>
                <a:spcPts val="549"/>
              </a:spcAft>
              <a:buFont typeface="Arial" panose="020B0604020202020204" pitchFamily="34" charset="0"/>
              <a:buNone/>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974685" y="1801368"/>
            <a:ext cx="3868928"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974685"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974685" y="2185416"/>
            <a:ext cx="3868928" cy="443484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974685" y="6629401"/>
            <a:ext cx="3868928"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9194985" y="1801368"/>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9194985"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9194985" y="2185416"/>
            <a:ext cx="3868928" cy="443484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9194985"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2"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7808"/>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875648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W - P - 3 Placeholders (Uneven 2 Left, 1 Right)">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7" y="1801368"/>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7"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7" y="218541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4023360"/>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45" name="Placeholder 2 - Title"/>
          <p:cNvSpPr>
            <a:spLocks noGrp="1"/>
          </p:cNvSpPr>
          <p:nvPr>
            <p:ph type="body" sz="quarter" idx="41" hasCustomPrompt="1"/>
          </p:nvPr>
        </p:nvSpPr>
        <p:spPr>
          <a:xfrm>
            <a:off x="4974339" y="1801368"/>
            <a:ext cx="811051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44" name="Placeholder 2 - Sub-Title"/>
          <p:cNvSpPr>
            <a:spLocks noGrp="1"/>
          </p:cNvSpPr>
          <p:nvPr>
            <p:ph type="body" sz="quarter" idx="40" hasCustomPrompt="1"/>
          </p:nvPr>
        </p:nvSpPr>
        <p:spPr>
          <a:xfrm>
            <a:off x="4974339" y="1993392"/>
            <a:ext cx="811051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43" name="Placeholder 2 - Content"/>
          <p:cNvSpPr>
            <a:spLocks noGrp="1"/>
          </p:cNvSpPr>
          <p:nvPr>
            <p:ph sz="quarter" idx="39" hasCustomPrompt="1"/>
          </p:nvPr>
        </p:nvSpPr>
        <p:spPr>
          <a:xfrm>
            <a:off x="4974339" y="2185416"/>
            <a:ext cx="8110512" cy="444057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2" name="Placeholder 2 - Source"/>
          <p:cNvSpPr>
            <a:spLocks noGrp="1"/>
          </p:cNvSpPr>
          <p:nvPr>
            <p:ph type="body" sz="quarter" idx="38" hasCustomPrompt="1"/>
          </p:nvPr>
        </p:nvSpPr>
        <p:spPr>
          <a:xfrm>
            <a:off x="4974339" y="6629401"/>
            <a:ext cx="811051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31" name="Placeholder 3 - Title"/>
          <p:cNvSpPr>
            <a:spLocks noGrp="1"/>
          </p:cNvSpPr>
          <p:nvPr>
            <p:ph type="body" sz="quarter" idx="34" hasCustomPrompt="1"/>
          </p:nvPr>
        </p:nvSpPr>
        <p:spPr>
          <a:xfrm>
            <a:off x="753687" y="4406900"/>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753687" y="459943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753687" y="4800787"/>
            <a:ext cx="3868928" cy="183453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4" name="Placeholder 3 - Source"/>
          <p:cNvSpPr>
            <a:spLocks noGrp="1"/>
          </p:cNvSpPr>
          <p:nvPr>
            <p:ph type="body" sz="quarter" idx="37" hasCustomPrompt="1"/>
          </p:nvPr>
        </p:nvSpPr>
        <p:spPr>
          <a:xfrm>
            <a:off x="753687" y="6629401"/>
            <a:ext cx="3868928" cy="109728"/>
          </a:xfrm>
          <a:prstGeom prst="rect">
            <a:avLst/>
          </a:prstGeom>
        </p:spPr>
        <p:txBody>
          <a:bodyPr vert="horz" lIns="0" tIns="18288" rIns="0" bIns="0" rtlCol="0">
            <a:noAutofit/>
          </a:bodyPr>
          <a:lstStyle>
            <a:lvl1pPr marL="0" indent="0">
              <a:buNone/>
              <a:defRPr lang="en-US" sz="824" baseline="0" dirty="0" smtClean="0"/>
            </a:lvl1pPr>
            <a:lvl2pPr marL="473223" indent="-473223">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3" name="Slide - Section Title"/>
          <p:cNvSpPr>
            <a:spLocks noGrp="1"/>
          </p:cNvSpPr>
          <p:nvPr>
            <p:ph sz="quarter" idx="4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43"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4" name="Slide - Sub-Title"/>
          <p:cNvSpPr>
            <a:spLocks noGrp="1"/>
          </p:cNvSpPr>
          <p:nvPr>
            <p:ph type="body" sz="quarter" idx="11" hasCustomPrompt="1"/>
          </p:nvPr>
        </p:nvSpPr>
        <p:spPr>
          <a:xfrm>
            <a:off x="754558" y="91207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25"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44837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W - P - 3 Placeholders (2 Top, 1 Bottom)">
    <p:spTree>
      <p:nvGrpSpPr>
        <p:cNvPr id="1" name=""/>
        <p:cNvGrpSpPr/>
        <p:nvPr/>
      </p:nvGrpSpPr>
      <p:grpSpPr>
        <a:xfrm>
          <a:off x="0" y="0"/>
          <a:ext cx="0" cy="0"/>
          <a:chOff x="0" y="0"/>
          <a:chExt cx="0" cy="0"/>
        </a:xfrm>
      </p:grpSpPr>
      <p:sp>
        <p:nvSpPr>
          <p:cNvPr id="32" name="Placeholder 1 - Title"/>
          <p:cNvSpPr>
            <a:spLocks noGrp="1"/>
          </p:cNvSpPr>
          <p:nvPr>
            <p:ph type="body" sz="quarter" idx="13" hasCustomPrompt="1"/>
          </p:nvPr>
        </p:nvSpPr>
        <p:spPr>
          <a:xfrm>
            <a:off x="753689" y="1801368"/>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31" name="Placeholder 1 - Sub-Title"/>
          <p:cNvSpPr>
            <a:spLocks noGrp="1"/>
          </p:cNvSpPr>
          <p:nvPr>
            <p:ph type="body" sz="quarter" idx="14" hasCustomPrompt="1"/>
          </p:nvPr>
        </p:nvSpPr>
        <p:spPr>
          <a:xfrm>
            <a:off x="753689" y="1993392"/>
            <a:ext cx="5979252"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1</a:t>
            </a:r>
          </a:p>
        </p:txBody>
      </p:sp>
      <p:sp>
        <p:nvSpPr>
          <p:cNvPr id="28" name="Placeholder 1 - Content"/>
          <p:cNvSpPr>
            <a:spLocks noGrp="1"/>
          </p:cNvSpPr>
          <p:nvPr>
            <p:ph sz="quarter" idx="15" hasCustomPrompt="1"/>
          </p:nvPr>
        </p:nvSpPr>
        <p:spPr>
          <a:xfrm>
            <a:off x="753689" y="2185416"/>
            <a:ext cx="5979252" cy="1828800"/>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25" hasCustomPrompt="1"/>
          </p:nvPr>
        </p:nvSpPr>
        <p:spPr>
          <a:xfrm>
            <a:off x="753689" y="4023360"/>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1" name="Placeholder 2 - Title"/>
          <p:cNvSpPr>
            <a:spLocks noGrp="1"/>
          </p:cNvSpPr>
          <p:nvPr>
            <p:ph type="body" sz="quarter" idx="33" hasCustomPrompt="1"/>
          </p:nvPr>
        </p:nvSpPr>
        <p:spPr>
          <a:xfrm>
            <a:off x="7084663" y="1801368"/>
            <a:ext cx="5979252"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19" name="Placeholder 2 - Sub-Title"/>
          <p:cNvSpPr>
            <a:spLocks noGrp="1"/>
          </p:cNvSpPr>
          <p:nvPr>
            <p:ph type="body" sz="quarter" idx="32" hasCustomPrompt="1"/>
          </p:nvPr>
        </p:nvSpPr>
        <p:spPr>
          <a:xfrm>
            <a:off x="7084663" y="1993392"/>
            <a:ext cx="5979252"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2</a:t>
            </a:r>
          </a:p>
        </p:txBody>
      </p:sp>
      <p:sp>
        <p:nvSpPr>
          <p:cNvPr id="16" name="Placeholder 2 - Content"/>
          <p:cNvSpPr>
            <a:spLocks noGrp="1"/>
          </p:cNvSpPr>
          <p:nvPr>
            <p:ph sz="quarter" idx="31" hasCustomPrompt="1"/>
          </p:nvPr>
        </p:nvSpPr>
        <p:spPr>
          <a:xfrm>
            <a:off x="7084663" y="2185416"/>
            <a:ext cx="5979252" cy="1828800"/>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4" name="Placeholder 2 - Source"/>
          <p:cNvSpPr>
            <a:spLocks noGrp="1"/>
          </p:cNvSpPr>
          <p:nvPr>
            <p:ph type="body" sz="quarter" idx="30" hasCustomPrompt="1"/>
          </p:nvPr>
        </p:nvSpPr>
        <p:spPr>
          <a:xfrm>
            <a:off x="7084663" y="4023360"/>
            <a:ext cx="5979252"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23" name="Placeholder 3 - Title"/>
          <p:cNvSpPr>
            <a:spLocks noGrp="1"/>
          </p:cNvSpPr>
          <p:nvPr>
            <p:ph type="body" sz="quarter" idx="26" hasCustomPrompt="1"/>
          </p:nvPr>
        </p:nvSpPr>
        <p:spPr>
          <a:xfrm>
            <a:off x="753688" y="4406900"/>
            <a:ext cx="1231022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753688" y="4599432"/>
            <a:ext cx="12310225"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3</a:t>
            </a:r>
          </a:p>
        </p:txBody>
      </p:sp>
      <p:sp>
        <p:nvSpPr>
          <p:cNvPr id="25" name="Placeholder 3 - Content"/>
          <p:cNvSpPr>
            <a:spLocks noGrp="1"/>
          </p:cNvSpPr>
          <p:nvPr>
            <p:ph sz="quarter" idx="28" hasCustomPrompt="1"/>
          </p:nvPr>
        </p:nvSpPr>
        <p:spPr>
          <a:xfrm>
            <a:off x="753688" y="4791456"/>
            <a:ext cx="12310225" cy="1828800"/>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29" hasCustomPrompt="1"/>
          </p:nvPr>
        </p:nvSpPr>
        <p:spPr>
          <a:xfrm>
            <a:off x="753691" y="6629925"/>
            <a:ext cx="12303682"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3</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6"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2"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98302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EP - Section Physical Tab">
    <p:spTree>
      <p:nvGrpSpPr>
        <p:cNvPr id="1" name=""/>
        <p:cNvGrpSpPr/>
        <p:nvPr/>
      </p:nvGrpSpPr>
      <p:grpSpPr>
        <a:xfrm>
          <a:off x="0" y="0"/>
          <a:ext cx="0" cy="0"/>
          <a:chOff x="0" y="0"/>
          <a:chExt cx="0" cy="0"/>
        </a:xfrm>
      </p:grpSpPr>
      <p:sp>
        <p:nvSpPr>
          <p:cNvPr id="10" name="Section Tab - Color"/>
          <p:cNvSpPr/>
          <p:nvPr userDrawn="1"/>
        </p:nvSpPr>
        <p:spPr>
          <a:xfrm>
            <a:off x="0" y="6830549"/>
            <a:ext cx="13817600" cy="9418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779"/>
            <a:endParaRPr lang="en-US" sz="2747" b="1" dirty="0">
              <a:solidFill>
                <a:srgbClr val="D8D8D8"/>
              </a:solidFill>
            </a:endParaRPr>
          </a:p>
        </p:txBody>
      </p:sp>
      <p:sp>
        <p:nvSpPr>
          <p:cNvPr id="9" name="Section Tab - Instructions"/>
          <p:cNvSpPr txBox="1">
            <a:spLocks/>
          </p:cNvSpPr>
          <p:nvPr userDrawn="1"/>
        </p:nvSpPr>
        <p:spPr>
          <a:xfrm>
            <a:off x="717199" y="4335590"/>
            <a:ext cx="12524670" cy="1292662"/>
          </a:xfrm>
          <a:prstGeom prst="rect">
            <a:avLst/>
          </a:prstGeom>
        </p:spPr>
        <p:txBody>
          <a:bodyPr lIns="0" tIns="62807" rIns="62807"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sz="3846" b="0" cap="all" dirty="0">
                <a:solidFill>
                  <a:srgbClr val="000000"/>
                </a:solidFill>
                <a:latin typeface="Arial" charset="0"/>
              </a:rPr>
              <a:t>REPROGRAPHICS:</a:t>
            </a:r>
            <a:br>
              <a:rPr sz="3846" b="0" cap="all" dirty="0">
                <a:solidFill>
                  <a:srgbClr val="000000"/>
                </a:solidFill>
                <a:latin typeface="Arial" charset="0"/>
              </a:rPr>
            </a:br>
            <a:r>
              <a:rPr sz="3846" b="0" cap="all" dirty="0">
                <a:solidFill>
                  <a:srgbClr val="000000"/>
                </a:solidFill>
                <a:latin typeface="Arial" charset="0"/>
              </a:rPr>
              <a:t>PLEASE REMOVE THIS SHEET AND REPLACE WITH</a:t>
            </a:r>
            <a:r>
              <a:rPr lang="en-IN" sz="3846" b="0" cap="all" dirty="0">
                <a:solidFill>
                  <a:srgbClr val="000000"/>
                </a:solidFill>
                <a:latin typeface="Arial" charset="0"/>
              </a:rPr>
              <a:t> </a:t>
            </a:r>
            <a:r>
              <a:rPr sz="3846" cap="all" dirty="0">
                <a:solidFill>
                  <a:srgbClr val="000000"/>
                </a:solidFill>
                <a:latin typeface="Arial" charset="0"/>
              </a:rPr>
              <a:t>SECTION PHYSICAL TAB</a:t>
            </a:r>
          </a:p>
        </p:txBody>
      </p:sp>
      <p:sp>
        <p:nvSpPr>
          <p:cNvPr id="2" name="Section Tab - Sequence"/>
          <p:cNvSpPr>
            <a:spLocks noGrp="1"/>
          </p:cNvSpPr>
          <p:nvPr>
            <p:ph type="title" hasCustomPrompt="1"/>
          </p:nvPr>
        </p:nvSpPr>
        <p:spPr>
          <a:xfrm>
            <a:off x="761538" y="7149073"/>
            <a:ext cx="12310225" cy="274325"/>
          </a:xfrm>
          <a:prstGeom prst="rect">
            <a:avLst/>
          </a:prstGeom>
        </p:spPr>
        <p:txBody>
          <a:bodyPr vert="horz" lIns="0" tIns="0" rIns="0" bIns="0" rtlCol="0" anchor="t" anchorCtr="0">
            <a:noAutofit/>
          </a:bodyPr>
          <a:lstStyle>
            <a:lvl1pPr>
              <a:defRPr kumimoji="0" lang="en-US" sz="2747" b="0" i="0" u="none" strike="noStrike" cap="all" spc="0" normalizeH="0" baseline="0" dirty="0">
                <a:ln>
                  <a:noFill/>
                </a:ln>
                <a:solidFill>
                  <a:srgbClr val="FFFFFF"/>
                </a:solidFill>
                <a:effectLst/>
                <a:uLnTx/>
                <a:uFillTx/>
                <a:ea typeface="+mn-ea"/>
              </a:defRPr>
            </a:lvl1pPr>
          </a:lstStyle>
          <a:p>
            <a:pPr marL="0" marR="0" lvl="0" indent="0" defTabSz="1399559" fontAlgn="auto">
              <a:lnSpc>
                <a:spcPct val="100000"/>
              </a:lnSpc>
              <a:spcAft>
                <a:spcPts val="0"/>
              </a:spcAft>
              <a:buClrTx/>
              <a:buSzTx/>
              <a:buFontTx/>
              <a:tabLst/>
            </a:pPr>
            <a:r>
              <a:rPr lang="en-US" dirty="0"/>
              <a:t>SECTION TAB [1, 2...]</a:t>
            </a:r>
          </a:p>
        </p:txBody>
      </p:sp>
      <p:cxnSp>
        <p:nvCxnSpPr>
          <p:cNvPr id="7" name="Line"/>
          <p:cNvCxnSpPr/>
          <p:nvPr userDrawn="1"/>
        </p:nvCxnSpPr>
        <p:spPr>
          <a:xfrm>
            <a:off x="728824" y="4154088"/>
            <a:ext cx="123102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847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W - P - 3 Placeholders (1 Top, 2 Bottom)">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8" y="4023360"/>
            <a:ext cx="12310225"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32" name="Placeholder 2 - Title"/>
          <p:cNvSpPr>
            <a:spLocks noGrp="1"/>
          </p:cNvSpPr>
          <p:nvPr>
            <p:ph type="body" sz="quarter" idx="30" hasCustomPrompt="1"/>
          </p:nvPr>
        </p:nvSpPr>
        <p:spPr>
          <a:xfrm>
            <a:off x="753689" y="4406900"/>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31" name="Placeholder 2 - Sub-Title"/>
          <p:cNvSpPr>
            <a:spLocks noGrp="1"/>
          </p:cNvSpPr>
          <p:nvPr>
            <p:ph type="body" sz="quarter" idx="31" hasCustomPrompt="1"/>
          </p:nvPr>
        </p:nvSpPr>
        <p:spPr>
          <a:xfrm>
            <a:off x="753689" y="459943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8" name="Placeholder 2 - Content"/>
          <p:cNvSpPr>
            <a:spLocks noGrp="1"/>
          </p:cNvSpPr>
          <p:nvPr>
            <p:ph sz="quarter" idx="32" hasCustomPrompt="1"/>
          </p:nvPr>
        </p:nvSpPr>
        <p:spPr>
          <a:xfrm>
            <a:off x="753689" y="4791456"/>
            <a:ext cx="5979252"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3" hasCustomPrompt="1"/>
          </p:nvPr>
        </p:nvSpPr>
        <p:spPr>
          <a:xfrm>
            <a:off x="753689" y="6629401"/>
            <a:ext cx="5979252" cy="109728"/>
          </a:xfrm>
          <a:prstGeom prst="rect">
            <a:avLst/>
          </a:prstGeom>
        </p:spPr>
        <p:txBody>
          <a:bodyPr vert="horz" lIns="0" tIns="18288" rIns="0" bIns="0" rtlCol="0">
            <a:noAutofit/>
          </a:bodyPr>
          <a:lstStyle>
            <a:lvl1pPr marL="0" indent="0">
              <a:buNone/>
              <a:defRPr lang="en-US" sz="824" baseline="0" dirty="0" smtClean="0"/>
            </a:lvl1pPr>
            <a:lvl2pPr marL="473223" indent="-473223" algn="l" defTabSz="1255819" rtl="0" eaLnBrk="1" latinLnBrk="0" hangingPunct="1">
              <a:spcBef>
                <a:spcPts val="0"/>
              </a:spcBef>
              <a:spcAft>
                <a:spcPts val="549"/>
              </a:spcAft>
              <a:buFont typeface="Arial" panose="020B0604020202020204" pitchFamily="34" charset="0"/>
              <a:buNone/>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21" name="Placeholder 3 - Title"/>
          <p:cNvSpPr>
            <a:spLocks noGrp="1"/>
          </p:cNvSpPr>
          <p:nvPr>
            <p:ph type="body" sz="quarter" idx="34" hasCustomPrompt="1"/>
          </p:nvPr>
        </p:nvSpPr>
        <p:spPr>
          <a:xfrm>
            <a:off x="7084663" y="4406900"/>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5" hasCustomPrompt="1"/>
          </p:nvPr>
        </p:nvSpPr>
        <p:spPr>
          <a:xfrm>
            <a:off x="7084663" y="459943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16" name="Placeholder 3 - Content"/>
          <p:cNvSpPr>
            <a:spLocks noGrp="1"/>
          </p:cNvSpPr>
          <p:nvPr>
            <p:ph sz="quarter" idx="36" hasCustomPrompt="1"/>
          </p:nvPr>
        </p:nvSpPr>
        <p:spPr>
          <a:xfrm>
            <a:off x="7084663" y="4791456"/>
            <a:ext cx="5979252"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7" hasCustomPrompt="1"/>
          </p:nvPr>
        </p:nvSpPr>
        <p:spPr>
          <a:xfrm>
            <a:off x="7084663"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5" name="Slide - Section Title"/>
          <p:cNvSpPr>
            <a:spLocks noGrp="1"/>
          </p:cNvSpPr>
          <p:nvPr>
            <p:ph sz="quarter" idx="40"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39"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0" name="Slide - Sub-Title"/>
          <p:cNvSpPr>
            <a:spLocks noGrp="1"/>
          </p:cNvSpPr>
          <p:nvPr>
            <p:ph type="body" sz="quarter" idx="11" hasCustomPrompt="1"/>
          </p:nvPr>
        </p:nvSpPr>
        <p:spPr>
          <a:xfrm>
            <a:off x="754558" y="917009"/>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3"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751543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W - P - 4 Placeholders (2 Columns, 2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9" y="1801368"/>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9" y="1993392"/>
            <a:ext cx="5979252"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1</a:t>
            </a:r>
          </a:p>
        </p:txBody>
      </p:sp>
      <p:sp>
        <p:nvSpPr>
          <p:cNvPr id="22" name="Placeholder 1 - Content"/>
          <p:cNvSpPr>
            <a:spLocks noGrp="1"/>
          </p:cNvSpPr>
          <p:nvPr>
            <p:ph sz="quarter" idx="15" hasCustomPrompt="1"/>
          </p:nvPr>
        </p:nvSpPr>
        <p:spPr>
          <a:xfrm>
            <a:off x="753689" y="2185416"/>
            <a:ext cx="5979252"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9" y="4023360"/>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084663" y="1801368"/>
            <a:ext cx="5979252"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3" y="199339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3" y="2185416"/>
            <a:ext cx="5979252"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084663" y="4023360"/>
            <a:ext cx="5979252"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3689" y="4406900"/>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3689" y="459943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3689" y="4791456"/>
            <a:ext cx="5979252"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3689" y="6628082"/>
            <a:ext cx="5979252" cy="111049"/>
          </a:xfrm>
          <a:prstGeom prst="rect">
            <a:avLst/>
          </a:prstGeom>
        </p:spPr>
        <p:txBody>
          <a:bodyPr vert="horz" lIns="0" tIns="18288" rIns="0" bIns="0" rtlCol="0">
            <a:noAutofit/>
          </a:bodyPr>
          <a:lstStyle>
            <a:lvl1pPr marL="0" indent="0">
              <a:buNone/>
              <a:defRPr lang="en-US" sz="824" baseline="0" dirty="0" smtClean="0"/>
            </a:lvl1pPr>
            <a:lvl2pPr marL="473223" indent="-473223" algn="l" defTabSz="1255819" rtl="0" eaLnBrk="1" latinLnBrk="0" hangingPunct="1">
              <a:spcBef>
                <a:spcPts val="0"/>
              </a:spcBef>
              <a:spcAft>
                <a:spcPts val="549"/>
              </a:spcAft>
              <a:buFont typeface="Arial" panose="020B0604020202020204" pitchFamily="34" charset="0"/>
              <a:buNone/>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084663" y="4406900"/>
            <a:ext cx="5979252"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084663" y="4599432"/>
            <a:ext cx="5979252"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084663" y="4791456"/>
            <a:ext cx="5979252"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084663"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6" name="Slide - Section Title"/>
          <p:cNvSpPr>
            <a:spLocks noGrp="1"/>
          </p:cNvSpPr>
          <p:nvPr>
            <p:ph sz="quarter" idx="40"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7"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8"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559562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W - P - 6 Placeholders (3 Colums, 2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7" y="1801368"/>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7"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7" y="218541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4023360"/>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974336" y="1801368"/>
            <a:ext cx="3868928"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974336"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974336" y="218541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974336" y="4023360"/>
            <a:ext cx="3868928" cy="109728"/>
          </a:xfrm>
          <a:prstGeom prst="rect">
            <a:avLst/>
          </a:prstGeom>
        </p:spPr>
        <p:txBody>
          <a:bodyPr vert="horz" lIns="0" tIns="18288" rIns="0" bIns="0" rtlCol="0">
            <a:noAutofit/>
          </a:bodyPr>
          <a:lstStyle>
            <a:lvl1pPr marL="0" marR="0" indent="0"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marR="0" lvl="1" indent="-473223" algn="l" defTabSz="1255819" rtl="0" eaLnBrk="1" fontAlgn="auto" latinLnBrk="0" hangingPunct="1">
              <a:lnSpc>
                <a:spcPct val="100000"/>
              </a:lnSpc>
              <a:spcBef>
                <a:spcPts val="0"/>
              </a:spcBef>
              <a:spcAft>
                <a:spcPts val="54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9194985" y="1801368"/>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9194985" y="199339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9194985" y="2185416"/>
            <a:ext cx="3868928"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9194985" y="4023360"/>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53687" y="4406900"/>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53687" y="4599432"/>
            <a:ext cx="3868928" cy="182880"/>
          </a:xfrm>
          <a:prstGeom prst="rect">
            <a:avLst/>
          </a:prstGeom>
        </p:spPr>
        <p:txBody>
          <a:bodyPr lIns="0" tIns="0" rIns="0" bIns="0">
            <a:noAutofit/>
          </a:bodyPr>
          <a:lstStyle>
            <a:lvl1pPr marL="0" indent="0">
              <a:buNone/>
              <a:tabLst>
                <a:tab pos="15073335" algn="r"/>
              </a:tabLst>
              <a:defRPr sz="1099" baseline="0"/>
            </a:lvl1pPr>
          </a:lstStyle>
          <a:p>
            <a:pPr lvl="0"/>
            <a:r>
              <a:rPr lang="en-US" dirty="0"/>
              <a:t>Sub-Title 4</a:t>
            </a:r>
          </a:p>
        </p:txBody>
      </p:sp>
      <p:sp>
        <p:nvSpPr>
          <p:cNvPr id="33" name="Placeholder 4 - Content"/>
          <p:cNvSpPr>
            <a:spLocks noGrp="1"/>
          </p:cNvSpPr>
          <p:nvPr>
            <p:ph sz="quarter" idx="36" hasCustomPrompt="1"/>
          </p:nvPr>
        </p:nvSpPr>
        <p:spPr>
          <a:xfrm>
            <a:off x="753687" y="479145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53689" y="6629401"/>
            <a:ext cx="3862385"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37" name="Placeholder 5 - Title"/>
          <p:cNvSpPr>
            <a:spLocks noGrp="1"/>
          </p:cNvSpPr>
          <p:nvPr>
            <p:ph type="body" sz="quarter" idx="41" hasCustomPrompt="1"/>
          </p:nvPr>
        </p:nvSpPr>
        <p:spPr>
          <a:xfrm>
            <a:off x="4974336" y="4406900"/>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6" name="Placeholder 5 - Sub-Title"/>
          <p:cNvSpPr>
            <a:spLocks noGrp="1"/>
          </p:cNvSpPr>
          <p:nvPr>
            <p:ph type="body" sz="quarter" idx="40" hasCustomPrompt="1"/>
          </p:nvPr>
        </p:nvSpPr>
        <p:spPr>
          <a:xfrm>
            <a:off x="4974336" y="459943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5" name="Placeholder 5 - Content"/>
          <p:cNvSpPr>
            <a:spLocks noGrp="1"/>
          </p:cNvSpPr>
          <p:nvPr>
            <p:ph sz="quarter" idx="39" hasCustomPrompt="1"/>
          </p:nvPr>
        </p:nvSpPr>
        <p:spPr>
          <a:xfrm>
            <a:off x="4974336" y="4791456"/>
            <a:ext cx="3868928" cy="1828800"/>
          </a:xfrm>
          <a:prstGeom prst="rect">
            <a:avLst/>
          </a:prstGeom>
        </p:spPr>
        <p:txBody>
          <a:bodyPr/>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974336"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5</a:t>
            </a:r>
          </a:p>
        </p:txBody>
      </p:sp>
      <p:sp>
        <p:nvSpPr>
          <p:cNvPr id="41" name="Placeholder 6 - Title"/>
          <p:cNvSpPr>
            <a:spLocks noGrp="1"/>
          </p:cNvSpPr>
          <p:nvPr>
            <p:ph type="body" sz="quarter" idx="45" hasCustomPrompt="1"/>
          </p:nvPr>
        </p:nvSpPr>
        <p:spPr>
          <a:xfrm>
            <a:off x="9194985" y="4406900"/>
            <a:ext cx="386892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0" name="Placeholder 6 - Sub-Title"/>
          <p:cNvSpPr>
            <a:spLocks noGrp="1"/>
          </p:cNvSpPr>
          <p:nvPr>
            <p:ph type="body" sz="quarter" idx="44" hasCustomPrompt="1"/>
          </p:nvPr>
        </p:nvSpPr>
        <p:spPr>
          <a:xfrm>
            <a:off x="9194985" y="4599432"/>
            <a:ext cx="386892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39" name="Placeholder 6 - Content"/>
          <p:cNvSpPr>
            <a:spLocks noGrp="1"/>
          </p:cNvSpPr>
          <p:nvPr>
            <p:ph sz="quarter" idx="43" hasCustomPrompt="1"/>
          </p:nvPr>
        </p:nvSpPr>
        <p:spPr>
          <a:xfrm>
            <a:off x="9194985" y="479145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8" name="Placeholder 6 - Source"/>
          <p:cNvSpPr>
            <a:spLocks noGrp="1"/>
          </p:cNvSpPr>
          <p:nvPr>
            <p:ph type="body" sz="quarter" idx="42" hasCustomPrompt="1"/>
          </p:nvPr>
        </p:nvSpPr>
        <p:spPr>
          <a:xfrm>
            <a:off x="9194985"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761107"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44" name="Slide - Section Title"/>
          <p:cNvSpPr>
            <a:spLocks noGrp="1"/>
          </p:cNvSpPr>
          <p:nvPr>
            <p:ph sz="quarter" idx="48"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42" name="Slide - Page Number"/>
          <p:cNvSpPr>
            <a:spLocks noGrp="1"/>
          </p:cNvSpPr>
          <p:nvPr>
            <p:ph type="body" sz="quarter" idx="47"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45"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46"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08076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W - 3  Placeholders (3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8" y="3176651"/>
            <a:ext cx="12310225" cy="109728"/>
          </a:xfrm>
          <a:prstGeom prst="rect">
            <a:avLst/>
          </a:prstGeom>
        </p:spPr>
        <p:txBody>
          <a:bodyPr vert="horz" lIns="0" tIns="18288" rIns="0" bIns="0" rtlCol="0">
            <a:noAutofit/>
          </a:bodyPr>
          <a:lstStyle>
            <a:lvl1pPr marL="0" indent="0">
              <a:buNone/>
              <a:defRPr lang="en-US" sz="824" baseline="0" dirty="0" smtClean="0"/>
            </a:lvl1pPr>
            <a:lvl2pPr marL="473223" indent="-473223">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50" name="Placeholder 2 - Title"/>
          <p:cNvSpPr>
            <a:spLocks noGrp="1"/>
          </p:cNvSpPr>
          <p:nvPr>
            <p:ph type="body" sz="quarter" idx="41" hasCustomPrompt="1"/>
          </p:nvPr>
        </p:nvSpPr>
        <p:spPr>
          <a:xfrm>
            <a:off x="753688" y="3538728"/>
            <a:ext cx="1231022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753688" y="373075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753688" y="3922776"/>
            <a:ext cx="12310225"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38" hasCustomPrompt="1"/>
          </p:nvPr>
        </p:nvSpPr>
        <p:spPr>
          <a:xfrm>
            <a:off x="753688" y="4910328"/>
            <a:ext cx="12310225" cy="109728"/>
          </a:xfrm>
          <a:prstGeom prst="rect">
            <a:avLst/>
          </a:prstGeom>
        </p:spPr>
        <p:txBody>
          <a:bodyPr vert="horz" lIns="0" tIns="18288" rIns="0" bIns="0" rtlCol="0">
            <a:noAutofit/>
          </a:bodyPr>
          <a:lstStyle>
            <a:lvl1pPr marL="0" indent="0">
              <a:buNone/>
              <a:defRPr lang="en-US" sz="824" baseline="0" dirty="0" smtClean="0"/>
            </a:lvl1pPr>
            <a:lvl2pPr marL="392535" indent="-392535">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54" name="Placeholder 3 - Title"/>
          <p:cNvSpPr>
            <a:spLocks noGrp="1"/>
          </p:cNvSpPr>
          <p:nvPr>
            <p:ph type="body" sz="quarter" idx="45" hasCustomPrompt="1"/>
          </p:nvPr>
        </p:nvSpPr>
        <p:spPr>
          <a:xfrm>
            <a:off x="753688" y="5253610"/>
            <a:ext cx="12310225" cy="182880"/>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753688" y="5445634"/>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753688" y="5637658"/>
            <a:ext cx="12310225"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51" name="Placeholder 3 - Source"/>
          <p:cNvSpPr>
            <a:spLocks noGrp="1"/>
          </p:cNvSpPr>
          <p:nvPr>
            <p:ph type="body" sz="quarter" idx="42" hasCustomPrompt="1"/>
          </p:nvPr>
        </p:nvSpPr>
        <p:spPr>
          <a:xfrm>
            <a:off x="753688" y="6629925"/>
            <a:ext cx="12310225" cy="109728"/>
          </a:xfrm>
          <a:prstGeom prst="rect">
            <a:avLst/>
          </a:prstGeom>
        </p:spPr>
        <p:txBody>
          <a:bodyPr vert="horz" lIns="0" tIns="18288" rIns="0" bIns="0" rtlCol="0">
            <a:noAutofit/>
          </a:bodyPr>
          <a:lstStyle>
            <a:lvl1pPr marL="0" indent="0">
              <a:buNone/>
              <a:defRPr lang="en-US" sz="824" baseline="0" dirty="0" smtClean="0"/>
            </a:lvl1pPr>
            <a:lvl2pPr marL="473223" indent="-473223">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3"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4" name="Slide - Sub-Title"/>
          <p:cNvSpPr>
            <a:spLocks noGrp="1"/>
          </p:cNvSpPr>
          <p:nvPr>
            <p:ph type="body" sz="quarter" idx="11" hasCustomPrompt="1"/>
          </p:nvPr>
        </p:nvSpPr>
        <p:spPr>
          <a:xfrm>
            <a:off x="754558" y="916893"/>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25"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56072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W - 3 Placeholders (Uneven 1 Left, 2 Right)">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7" y="1801368"/>
            <a:ext cx="8064454"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7" y="1993392"/>
            <a:ext cx="8064454"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7" y="2185420"/>
            <a:ext cx="8064454" cy="4442155"/>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6629401"/>
            <a:ext cx="8064454"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30" hasCustomPrompt="1"/>
          </p:nvPr>
        </p:nvSpPr>
        <p:spPr>
          <a:xfrm>
            <a:off x="9194985" y="180136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1" name="Placeholder 2 - Sub-Title"/>
          <p:cNvSpPr>
            <a:spLocks noGrp="1"/>
          </p:cNvSpPr>
          <p:nvPr>
            <p:ph type="body" sz="quarter" idx="31" hasCustomPrompt="1"/>
          </p:nvPr>
        </p:nvSpPr>
        <p:spPr>
          <a:xfrm>
            <a:off x="9194985" y="199339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19" name="Placeholder 2 - Content"/>
          <p:cNvSpPr>
            <a:spLocks noGrp="1"/>
          </p:cNvSpPr>
          <p:nvPr>
            <p:ph sz="quarter" idx="32" hasCustomPrompt="1"/>
          </p:nvPr>
        </p:nvSpPr>
        <p:spPr>
          <a:xfrm>
            <a:off x="9194985" y="2185416"/>
            <a:ext cx="3868928"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6" name="Placeholder 2 - Source"/>
          <p:cNvSpPr>
            <a:spLocks noGrp="1"/>
          </p:cNvSpPr>
          <p:nvPr>
            <p:ph type="body" sz="quarter" idx="33" hasCustomPrompt="1"/>
          </p:nvPr>
        </p:nvSpPr>
        <p:spPr>
          <a:xfrm>
            <a:off x="9194985" y="4023360"/>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4" name="Placeholder 3 - Title"/>
          <p:cNvSpPr>
            <a:spLocks noGrp="1"/>
          </p:cNvSpPr>
          <p:nvPr>
            <p:ph type="body" sz="quarter" idx="45" hasCustomPrompt="1"/>
          </p:nvPr>
        </p:nvSpPr>
        <p:spPr>
          <a:xfrm>
            <a:off x="9194985" y="44069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3" name="Placeholder 3 - Sub-Title"/>
          <p:cNvSpPr>
            <a:spLocks noGrp="1"/>
          </p:cNvSpPr>
          <p:nvPr>
            <p:ph type="body" sz="quarter" idx="44" hasCustomPrompt="1"/>
          </p:nvPr>
        </p:nvSpPr>
        <p:spPr>
          <a:xfrm>
            <a:off x="9194985" y="459943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11" name="Placeholder 3 - Content"/>
          <p:cNvSpPr>
            <a:spLocks noGrp="1"/>
          </p:cNvSpPr>
          <p:nvPr>
            <p:ph sz="quarter" idx="43" hasCustomPrompt="1"/>
          </p:nvPr>
        </p:nvSpPr>
        <p:spPr>
          <a:xfrm>
            <a:off x="9194985" y="4791459"/>
            <a:ext cx="3868928" cy="1836115"/>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0" name="Placeholder 3 - Source"/>
          <p:cNvSpPr>
            <a:spLocks noGrp="1"/>
          </p:cNvSpPr>
          <p:nvPr>
            <p:ph type="body" sz="quarter" idx="42" hasCustomPrompt="1"/>
          </p:nvPr>
        </p:nvSpPr>
        <p:spPr>
          <a:xfrm>
            <a:off x="9194985"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761104" y="6878407"/>
            <a:ext cx="12303681"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7"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9"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0"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29697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W - 3 Placeholders (Uneven 1 Top, 2 Bottom)">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8" y="1801368"/>
            <a:ext cx="12310225"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8" y="1993392"/>
            <a:ext cx="12310225"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8" y="2185416"/>
            <a:ext cx="12310225" cy="2716784"/>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8" y="4910328"/>
            <a:ext cx="12310225"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14" name="Placeholder 2 - Title"/>
          <p:cNvSpPr>
            <a:spLocks noGrp="1"/>
          </p:cNvSpPr>
          <p:nvPr>
            <p:ph type="body" sz="quarter" idx="37" hasCustomPrompt="1"/>
          </p:nvPr>
        </p:nvSpPr>
        <p:spPr>
          <a:xfrm>
            <a:off x="753688" y="5257800"/>
            <a:ext cx="5978468"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13" name="Placeholder 2 - Sub-Title"/>
          <p:cNvSpPr>
            <a:spLocks noGrp="1"/>
          </p:cNvSpPr>
          <p:nvPr>
            <p:ph type="body" sz="quarter" idx="36" hasCustomPrompt="1"/>
          </p:nvPr>
        </p:nvSpPr>
        <p:spPr>
          <a:xfrm>
            <a:off x="753688" y="5449824"/>
            <a:ext cx="5978468"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11" name="Placeholder 2 - Content"/>
          <p:cNvSpPr>
            <a:spLocks noGrp="1"/>
          </p:cNvSpPr>
          <p:nvPr>
            <p:ph sz="quarter" idx="35" hasCustomPrompt="1"/>
          </p:nvPr>
        </p:nvSpPr>
        <p:spPr>
          <a:xfrm>
            <a:off x="753689" y="5641848"/>
            <a:ext cx="5979252"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0" name="Placeholder 2 - Source"/>
          <p:cNvSpPr>
            <a:spLocks noGrp="1"/>
          </p:cNvSpPr>
          <p:nvPr>
            <p:ph type="body" sz="quarter" idx="34" hasCustomPrompt="1"/>
          </p:nvPr>
        </p:nvSpPr>
        <p:spPr>
          <a:xfrm>
            <a:off x="753689"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23" name="Placeholder 3 - Title"/>
          <p:cNvSpPr>
            <a:spLocks noGrp="1"/>
          </p:cNvSpPr>
          <p:nvPr>
            <p:ph type="body" sz="quarter" idx="41" hasCustomPrompt="1"/>
          </p:nvPr>
        </p:nvSpPr>
        <p:spPr>
          <a:xfrm>
            <a:off x="7083265" y="5257800"/>
            <a:ext cx="5979776" cy="182880"/>
          </a:xfrm>
          <a:prstGeom prst="rect">
            <a:avLst/>
          </a:prstGeom>
        </p:spPr>
        <p:txBody>
          <a:bodyPr lIns="0" tIns="0" r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21" name="Placeholder 3 - Sub-Title"/>
          <p:cNvSpPr>
            <a:spLocks noGrp="1"/>
          </p:cNvSpPr>
          <p:nvPr>
            <p:ph type="body" sz="quarter" idx="40" hasCustomPrompt="1"/>
          </p:nvPr>
        </p:nvSpPr>
        <p:spPr>
          <a:xfrm>
            <a:off x="7083265" y="5449824"/>
            <a:ext cx="5979776"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19" name="Placeholder 3 - Content"/>
          <p:cNvSpPr>
            <a:spLocks noGrp="1"/>
          </p:cNvSpPr>
          <p:nvPr>
            <p:ph sz="quarter" idx="39" hasCustomPrompt="1"/>
          </p:nvPr>
        </p:nvSpPr>
        <p:spPr>
          <a:xfrm>
            <a:off x="7083266" y="5641848"/>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6" name="Placeholder 3 - Source"/>
          <p:cNvSpPr>
            <a:spLocks noGrp="1"/>
          </p:cNvSpPr>
          <p:nvPr>
            <p:ph type="body" sz="quarter" idx="38" hasCustomPrompt="1"/>
          </p:nvPr>
        </p:nvSpPr>
        <p:spPr>
          <a:xfrm>
            <a:off x="7083265" y="6629401"/>
            <a:ext cx="597977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7" name="Slide - Section Title"/>
          <p:cNvSpPr>
            <a:spLocks noGrp="1"/>
          </p:cNvSpPr>
          <p:nvPr>
            <p:ph sz="quarter" idx="4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43"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9" name="Slide - Sub-Title"/>
          <p:cNvSpPr>
            <a:spLocks noGrp="1"/>
          </p:cNvSpPr>
          <p:nvPr>
            <p:ph type="body" sz="quarter" idx="11" hasCustomPrompt="1"/>
          </p:nvPr>
        </p:nvSpPr>
        <p:spPr>
          <a:xfrm>
            <a:off x="754558" y="91174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0"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721989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W - 3 Placeholders (Uneven 2 Top, 1 Bottom)">
    <p:spTree>
      <p:nvGrpSpPr>
        <p:cNvPr id="1" name=""/>
        <p:cNvGrpSpPr/>
        <p:nvPr/>
      </p:nvGrpSpPr>
      <p:grpSpPr>
        <a:xfrm>
          <a:off x="0" y="0"/>
          <a:ext cx="0" cy="0"/>
          <a:chOff x="0" y="0"/>
          <a:chExt cx="0" cy="0"/>
        </a:xfrm>
      </p:grpSpPr>
      <p:sp>
        <p:nvSpPr>
          <p:cNvPr id="21" name="Placeholder 1 - Title"/>
          <p:cNvSpPr>
            <a:spLocks noGrp="1"/>
          </p:cNvSpPr>
          <p:nvPr>
            <p:ph type="body" sz="quarter" idx="37" hasCustomPrompt="1"/>
          </p:nvPr>
        </p:nvSpPr>
        <p:spPr>
          <a:xfrm>
            <a:off x="753688" y="1801368"/>
            <a:ext cx="597846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19" name="Placeholder 1 - Sub-Title"/>
          <p:cNvSpPr>
            <a:spLocks noGrp="1"/>
          </p:cNvSpPr>
          <p:nvPr>
            <p:ph type="body" sz="quarter" idx="36" hasCustomPrompt="1"/>
          </p:nvPr>
        </p:nvSpPr>
        <p:spPr>
          <a:xfrm>
            <a:off x="753688" y="1993392"/>
            <a:ext cx="597846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16" name="Placeholder 1 - Content"/>
          <p:cNvSpPr>
            <a:spLocks noGrp="1"/>
          </p:cNvSpPr>
          <p:nvPr>
            <p:ph sz="quarter" idx="35" hasCustomPrompt="1"/>
          </p:nvPr>
        </p:nvSpPr>
        <p:spPr>
          <a:xfrm>
            <a:off x="753689" y="2185417"/>
            <a:ext cx="5979252"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4" hasCustomPrompt="1"/>
          </p:nvPr>
        </p:nvSpPr>
        <p:spPr>
          <a:xfrm>
            <a:off x="753688" y="3182975"/>
            <a:ext cx="597846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7083265" y="1801368"/>
            <a:ext cx="5979776"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7083265" y="1993392"/>
            <a:ext cx="5979776"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7083266" y="2185417"/>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7083265" y="3182975"/>
            <a:ext cx="597977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753689" y="3538728"/>
            <a:ext cx="12302810"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753689" y="3730752"/>
            <a:ext cx="12302810"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753689" y="3922776"/>
            <a:ext cx="12302810" cy="269473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0" name="Placeholder 3 - Source"/>
          <p:cNvSpPr>
            <a:spLocks noGrp="1"/>
          </p:cNvSpPr>
          <p:nvPr>
            <p:ph type="body" sz="quarter" idx="43" hasCustomPrompt="1"/>
          </p:nvPr>
        </p:nvSpPr>
        <p:spPr>
          <a:xfrm>
            <a:off x="753686" y="6629401"/>
            <a:ext cx="12310225"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0" name="Slide - Section Title"/>
          <p:cNvSpPr>
            <a:spLocks noGrp="1"/>
          </p:cNvSpPr>
          <p:nvPr>
            <p:ph sz="quarter" idx="45"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6" name="Slide - Page Number"/>
          <p:cNvSpPr>
            <a:spLocks noGrp="1"/>
          </p:cNvSpPr>
          <p:nvPr>
            <p:ph type="body" sz="quarter" idx="44"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3" name="Slide - Sub-Title"/>
          <p:cNvSpPr>
            <a:spLocks noGrp="1"/>
          </p:cNvSpPr>
          <p:nvPr>
            <p:ph type="body" sz="quarter" idx="11" hasCustomPrompt="1"/>
          </p:nvPr>
        </p:nvSpPr>
        <p:spPr>
          <a:xfrm>
            <a:off x="754558" y="913386"/>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445982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1)">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7" y="1801368"/>
            <a:ext cx="8064454"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7" y="1993392"/>
            <a:ext cx="8064454"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7" y="2185416"/>
            <a:ext cx="8064454"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4023360"/>
            <a:ext cx="8064454"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40" name="Placeholder 2 - Title"/>
          <p:cNvSpPr>
            <a:spLocks noGrp="1"/>
          </p:cNvSpPr>
          <p:nvPr>
            <p:ph type="body" sz="quarter" idx="41" hasCustomPrompt="1"/>
          </p:nvPr>
        </p:nvSpPr>
        <p:spPr>
          <a:xfrm>
            <a:off x="9194985" y="180136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39" name="Placeholder 2 - Sub-Title"/>
          <p:cNvSpPr>
            <a:spLocks noGrp="1"/>
          </p:cNvSpPr>
          <p:nvPr>
            <p:ph type="body" sz="quarter" idx="40" hasCustomPrompt="1"/>
          </p:nvPr>
        </p:nvSpPr>
        <p:spPr>
          <a:xfrm>
            <a:off x="9194985" y="199339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38" name="Placeholder 2 - Content"/>
          <p:cNvSpPr>
            <a:spLocks noGrp="1"/>
          </p:cNvSpPr>
          <p:nvPr>
            <p:ph sz="quarter" idx="39" hasCustomPrompt="1"/>
          </p:nvPr>
        </p:nvSpPr>
        <p:spPr>
          <a:xfrm>
            <a:off x="9194985" y="2185416"/>
            <a:ext cx="3868928"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7" name="Placeholder 2 - Source"/>
          <p:cNvSpPr>
            <a:spLocks noGrp="1"/>
          </p:cNvSpPr>
          <p:nvPr>
            <p:ph type="body" sz="quarter" idx="38" hasCustomPrompt="1"/>
          </p:nvPr>
        </p:nvSpPr>
        <p:spPr>
          <a:xfrm>
            <a:off x="9194985" y="4023360"/>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36" name="Placeholder 3 - Title"/>
          <p:cNvSpPr>
            <a:spLocks noGrp="1"/>
          </p:cNvSpPr>
          <p:nvPr>
            <p:ph type="body" sz="quarter" idx="34" hasCustomPrompt="1"/>
          </p:nvPr>
        </p:nvSpPr>
        <p:spPr>
          <a:xfrm>
            <a:off x="753687" y="44069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35" name="Placeholder 3 - Sub-Title"/>
          <p:cNvSpPr>
            <a:spLocks noGrp="1"/>
          </p:cNvSpPr>
          <p:nvPr>
            <p:ph type="body" sz="quarter" idx="35" hasCustomPrompt="1"/>
          </p:nvPr>
        </p:nvSpPr>
        <p:spPr>
          <a:xfrm>
            <a:off x="753687" y="459943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34" name="Placeholder 3 - Content"/>
          <p:cNvSpPr>
            <a:spLocks noGrp="1"/>
          </p:cNvSpPr>
          <p:nvPr>
            <p:ph sz="quarter" idx="36" hasCustomPrompt="1"/>
          </p:nvPr>
        </p:nvSpPr>
        <p:spPr>
          <a:xfrm>
            <a:off x="753687" y="479145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37" hasCustomPrompt="1"/>
          </p:nvPr>
        </p:nvSpPr>
        <p:spPr>
          <a:xfrm>
            <a:off x="753687"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16" name="Placeholder 4 - Title"/>
          <p:cNvSpPr>
            <a:spLocks noGrp="1"/>
          </p:cNvSpPr>
          <p:nvPr>
            <p:ph type="body" sz="quarter" idx="30" hasCustomPrompt="1"/>
          </p:nvPr>
        </p:nvSpPr>
        <p:spPr>
          <a:xfrm>
            <a:off x="4974339" y="4406900"/>
            <a:ext cx="8101789"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19" name="Placeholder 4 - Sub-Title"/>
          <p:cNvSpPr>
            <a:spLocks noGrp="1"/>
          </p:cNvSpPr>
          <p:nvPr>
            <p:ph type="body" sz="quarter" idx="31" hasCustomPrompt="1"/>
          </p:nvPr>
        </p:nvSpPr>
        <p:spPr>
          <a:xfrm>
            <a:off x="4974339" y="4599432"/>
            <a:ext cx="810178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21" name="Placeholder 4 - Content"/>
          <p:cNvSpPr>
            <a:spLocks noGrp="1"/>
          </p:cNvSpPr>
          <p:nvPr>
            <p:ph sz="quarter" idx="32" hasCustomPrompt="1"/>
          </p:nvPr>
        </p:nvSpPr>
        <p:spPr>
          <a:xfrm>
            <a:off x="4974339" y="4791456"/>
            <a:ext cx="8101789"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7" name="Placeholder 4 - Source"/>
          <p:cNvSpPr>
            <a:spLocks noGrp="1"/>
          </p:cNvSpPr>
          <p:nvPr>
            <p:ph type="body" sz="quarter" idx="33" hasCustomPrompt="1"/>
          </p:nvPr>
        </p:nvSpPr>
        <p:spPr>
          <a:xfrm>
            <a:off x="4974339" y="6629401"/>
            <a:ext cx="8101789"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25" name="Slide - Section Title"/>
          <p:cNvSpPr>
            <a:spLocks noGrp="1"/>
          </p:cNvSpPr>
          <p:nvPr>
            <p:ph sz="quarter" idx="4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3"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8" name="Slide - Sub-Title"/>
          <p:cNvSpPr>
            <a:spLocks noGrp="1"/>
          </p:cNvSpPr>
          <p:nvPr>
            <p:ph type="body" sz="quarter" idx="11" hasCustomPrompt="1"/>
          </p:nvPr>
        </p:nvSpPr>
        <p:spPr>
          <a:xfrm>
            <a:off x="754558" y="917009"/>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0"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411631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2)">
    <p:spTree>
      <p:nvGrpSpPr>
        <p:cNvPr id="1" name=""/>
        <p:cNvGrpSpPr/>
        <p:nvPr/>
      </p:nvGrpSpPr>
      <p:grpSpPr>
        <a:xfrm>
          <a:off x="0" y="0"/>
          <a:ext cx="0" cy="0"/>
          <a:chOff x="0" y="0"/>
          <a:chExt cx="0" cy="0"/>
        </a:xfrm>
      </p:grpSpPr>
      <p:sp>
        <p:nvSpPr>
          <p:cNvPr id="32" name="Placeholder 1 - Title"/>
          <p:cNvSpPr>
            <a:spLocks noGrp="1"/>
          </p:cNvSpPr>
          <p:nvPr>
            <p:ph type="body" sz="quarter" idx="49" hasCustomPrompt="1"/>
          </p:nvPr>
        </p:nvSpPr>
        <p:spPr>
          <a:xfrm>
            <a:off x="753687" y="180136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1</a:t>
            </a:r>
          </a:p>
        </p:txBody>
      </p:sp>
      <p:sp>
        <p:nvSpPr>
          <p:cNvPr id="31" name="Placeholder 1 - Sub-Title"/>
          <p:cNvSpPr>
            <a:spLocks noGrp="1"/>
          </p:cNvSpPr>
          <p:nvPr>
            <p:ph type="body" sz="quarter" idx="48" hasCustomPrompt="1"/>
          </p:nvPr>
        </p:nvSpPr>
        <p:spPr>
          <a:xfrm>
            <a:off x="753687" y="199339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30" name="Placeholder 1 - Content"/>
          <p:cNvSpPr>
            <a:spLocks noGrp="1"/>
          </p:cNvSpPr>
          <p:nvPr>
            <p:ph sz="quarter" idx="47" hasCustomPrompt="1"/>
          </p:nvPr>
        </p:nvSpPr>
        <p:spPr>
          <a:xfrm>
            <a:off x="753687" y="218541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46" hasCustomPrompt="1"/>
          </p:nvPr>
        </p:nvSpPr>
        <p:spPr>
          <a:xfrm>
            <a:off x="753687" y="4023360"/>
            <a:ext cx="3868928"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4974339" y="1801368"/>
            <a:ext cx="8101789"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4974339" y="1993392"/>
            <a:ext cx="8101789"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4974339" y="2185416"/>
            <a:ext cx="8101789"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25" hasCustomPrompt="1"/>
          </p:nvPr>
        </p:nvSpPr>
        <p:spPr>
          <a:xfrm>
            <a:off x="4974339" y="4023360"/>
            <a:ext cx="8101789"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753687" y="4406900"/>
            <a:ext cx="8064454"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3687" y="4599432"/>
            <a:ext cx="8064454"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3687" y="4791456"/>
            <a:ext cx="8064454" cy="1828800"/>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3687" y="6629400"/>
            <a:ext cx="8057038" cy="114490"/>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5" name="Placeholder 4 - Title"/>
          <p:cNvSpPr>
            <a:spLocks noGrp="1"/>
          </p:cNvSpPr>
          <p:nvPr>
            <p:ph type="body" sz="quarter" idx="45" hasCustomPrompt="1"/>
          </p:nvPr>
        </p:nvSpPr>
        <p:spPr>
          <a:xfrm>
            <a:off x="9198648" y="44069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24" name="Placeholder 4 - Sub-Title"/>
          <p:cNvSpPr>
            <a:spLocks noGrp="1"/>
          </p:cNvSpPr>
          <p:nvPr>
            <p:ph type="body" sz="quarter" idx="44" hasCustomPrompt="1"/>
          </p:nvPr>
        </p:nvSpPr>
        <p:spPr>
          <a:xfrm>
            <a:off x="9198648" y="459943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23" name="Placeholder 4 - Content"/>
          <p:cNvSpPr>
            <a:spLocks noGrp="1"/>
          </p:cNvSpPr>
          <p:nvPr>
            <p:ph sz="quarter" idx="43" hasCustomPrompt="1"/>
          </p:nvPr>
        </p:nvSpPr>
        <p:spPr>
          <a:xfrm>
            <a:off x="9198648" y="4791456"/>
            <a:ext cx="3868928" cy="182880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42" hasCustomPrompt="1"/>
          </p:nvPr>
        </p:nvSpPr>
        <p:spPr>
          <a:xfrm>
            <a:off x="9198648"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5"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6" name="Slide - Sub-Title"/>
          <p:cNvSpPr>
            <a:spLocks noGrp="1"/>
          </p:cNvSpPr>
          <p:nvPr>
            <p:ph type="body" sz="quarter" idx="11" hasCustomPrompt="1"/>
          </p:nvPr>
        </p:nvSpPr>
        <p:spPr>
          <a:xfrm>
            <a:off x="754558" y="917808"/>
            <a:ext cx="12308482" cy="320040"/>
          </a:xfrm>
          <a:prstGeom prst="rect">
            <a:avLst/>
          </a:prstGeom>
        </p:spPr>
        <p:txBody>
          <a:bodyPr vert="horz" lIns="0" tIns="0" rIns="45720" bIns="0" rtlCol="0">
            <a:noAutofit/>
          </a:bodyPr>
          <a:lstStyle>
            <a:lvl1pPr marL="0" indent="0">
              <a:spcAft>
                <a:spcPts val="0"/>
              </a:spcAft>
              <a:buNone/>
              <a:defRPr lang="en-US" sz="1923" b="1" kern="1200" dirty="0">
                <a:solidFill>
                  <a:schemeClr val="tx2">
                    <a:lumMod val="60000"/>
                    <a:lumOff val="40000"/>
                  </a:schemeClr>
                </a:solidFill>
                <a:latin typeface="Century Gothic" panose="020B0502020202020204" pitchFamily="34" charset="0"/>
                <a:ea typeface="+mn-ea"/>
                <a:cs typeface="Arial" panose="020B0604020202020204" pitchFamily="34" charset="0"/>
              </a:defRPr>
            </a:lvl1pPr>
          </a:lstStyle>
          <a:p>
            <a:pPr marL="0" lvl="0" indent="0" algn="l" defTabSz="1255819" rtl="0" eaLnBrk="1" latinLnBrk="0" hangingPunct="1">
              <a:spcBef>
                <a:spcPts val="0"/>
              </a:spcBef>
              <a:spcAft>
                <a:spcPts val="0"/>
              </a:spcAft>
              <a:buClr>
                <a:schemeClr val="tx2"/>
              </a:buClr>
              <a:buSzPct val="115000"/>
              <a:buFont typeface="Arial" panose="020B0604020202020204" pitchFamily="34" charset="0"/>
              <a:buNone/>
            </a:pPr>
            <a:r>
              <a:rPr lang="en-US" dirty="0"/>
              <a:t>Slide Sub-Title</a:t>
            </a:r>
          </a:p>
        </p:txBody>
      </p:sp>
      <p:sp>
        <p:nvSpPr>
          <p:cNvPr id="3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432105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W - 4 Placeholder (Uneven 2 Left, 2 Right #1)">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9" y="1801368"/>
            <a:ext cx="5979252"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9" y="199339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9" y="2185417"/>
            <a:ext cx="5979252" cy="2715768"/>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6" hasCustomPrompt="1"/>
          </p:nvPr>
        </p:nvSpPr>
        <p:spPr>
          <a:xfrm>
            <a:off x="753688" y="4910328"/>
            <a:ext cx="597846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7083265" y="1801368"/>
            <a:ext cx="5979776"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7083265" y="1993392"/>
            <a:ext cx="5979776"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7083265" y="2185418"/>
            <a:ext cx="5979776" cy="985296"/>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7083265" y="3182975"/>
            <a:ext cx="597977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21" name="Placeholder 3 - Title"/>
          <p:cNvSpPr>
            <a:spLocks noGrp="1"/>
          </p:cNvSpPr>
          <p:nvPr>
            <p:ph type="body" sz="quarter" idx="37" hasCustomPrompt="1"/>
          </p:nvPr>
        </p:nvSpPr>
        <p:spPr>
          <a:xfrm>
            <a:off x="753688" y="5252846"/>
            <a:ext cx="597846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6" hasCustomPrompt="1"/>
          </p:nvPr>
        </p:nvSpPr>
        <p:spPr>
          <a:xfrm>
            <a:off x="753688" y="5449759"/>
            <a:ext cx="597846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16" name="Placeholder 3 - Content"/>
          <p:cNvSpPr>
            <a:spLocks noGrp="1"/>
          </p:cNvSpPr>
          <p:nvPr>
            <p:ph sz="quarter" idx="35" hasCustomPrompt="1"/>
          </p:nvPr>
        </p:nvSpPr>
        <p:spPr>
          <a:xfrm>
            <a:off x="753688" y="5644235"/>
            <a:ext cx="5978468" cy="978558"/>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4" hasCustomPrompt="1"/>
          </p:nvPr>
        </p:nvSpPr>
        <p:spPr>
          <a:xfrm>
            <a:off x="753689"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3" name="Placeholder 4 - Title"/>
          <p:cNvSpPr>
            <a:spLocks noGrp="1"/>
          </p:cNvSpPr>
          <p:nvPr>
            <p:ph type="body" sz="quarter" idx="26" hasCustomPrompt="1"/>
          </p:nvPr>
        </p:nvSpPr>
        <p:spPr>
          <a:xfrm>
            <a:off x="7084663" y="3538728"/>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24" name="Placeholder 4 - Sub-Title"/>
          <p:cNvSpPr>
            <a:spLocks noGrp="1"/>
          </p:cNvSpPr>
          <p:nvPr>
            <p:ph type="body" sz="quarter" idx="27" hasCustomPrompt="1"/>
          </p:nvPr>
        </p:nvSpPr>
        <p:spPr>
          <a:xfrm>
            <a:off x="7084663" y="373075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25" name="Placeholder 4 - Content"/>
          <p:cNvSpPr>
            <a:spLocks noGrp="1"/>
          </p:cNvSpPr>
          <p:nvPr>
            <p:ph sz="quarter" idx="28" hasCustomPrompt="1"/>
          </p:nvPr>
        </p:nvSpPr>
        <p:spPr>
          <a:xfrm>
            <a:off x="7084663" y="3922776"/>
            <a:ext cx="5979252" cy="269748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3" name="Placeholder 4 - Source"/>
          <p:cNvSpPr>
            <a:spLocks noGrp="1"/>
          </p:cNvSpPr>
          <p:nvPr>
            <p:ph type="body" sz="quarter" idx="43" hasCustomPrompt="1"/>
          </p:nvPr>
        </p:nvSpPr>
        <p:spPr>
          <a:xfrm>
            <a:off x="7086757"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5" name="Slide - Section Title"/>
          <p:cNvSpPr>
            <a:spLocks noGrp="1"/>
          </p:cNvSpPr>
          <p:nvPr>
            <p:ph sz="quarter" idx="45"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44"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6" name="Slide - Sub-Title"/>
          <p:cNvSpPr>
            <a:spLocks noGrp="1"/>
          </p:cNvSpPr>
          <p:nvPr>
            <p:ph type="body" sz="quarter" idx="11" hasCustomPrompt="1"/>
          </p:nvPr>
        </p:nvSpPr>
        <p:spPr>
          <a:xfrm>
            <a:off x="754558" y="914250"/>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32427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P - Appendix Physical Tab">
    <p:spTree>
      <p:nvGrpSpPr>
        <p:cNvPr id="1" name=""/>
        <p:cNvGrpSpPr/>
        <p:nvPr/>
      </p:nvGrpSpPr>
      <p:grpSpPr>
        <a:xfrm>
          <a:off x="0" y="0"/>
          <a:ext cx="0" cy="0"/>
          <a:chOff x="0" y="0"/>
          <a:chExt cx="0" cy="0"/>
        </a:xfrm>
      </p:grpSpPr>
      <p:sp>
        <p:nvSpPr>
          <p:cNvPr id="10" name="Appendix Tab - Color"/>
          <p:cNvSpPr/>
          <p:nvPr userDrawn="1"/>
        </p:nvSpPr>
        <p:spPr>
          <a:xfrm>
            <a:off x="0" y="6830549"/>
            <a:ext cx="13817600" cy="941855"/>
          </a:xfrm>
          <a:prstGeom prst="rect">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779"/>
            <a:endParaRPr lang="en-US" sz="2747" b="1" dirty="0">
              <a:solidFill>
                <a:srgbClr val="D8D8D8"/>
              </a:solidFill>
            </a:endParaRPr>
          </a:p>
        </p:txBody>
      </p:sp>
      <p:sp>
        <p:nvSpPr>
          <p:cNvPr id="9" name="Appendix Tab - Instructions"/>
          <p:cNvSpPr txBox="1">
            <a:spLocks/>
          </p:cNvSpPr>
          <p:nvPr userDrawn="1"/>
        </p:nvSpPr>
        <p:spPr>
          <a:xfrm>
            <a:off x="717196" y="4335590"/>
            <a:ext cx="12442819" cy="1292662"/>
          </a:xfrm>
          <a:prstGeom prst="rect">
            <a:avLst/>
          </a:prstGeom>
        </p:spPr>
        <p:txBody>
          <a:bodyPr lIns="0" tIns="62807" rIns="62807"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sz="3846" b="0" cap="all" dirty="0">
                <a:solidFill>
                  <a:srgbClr val="000000"/>
                </a:solidFill>
                <a:latin typeface="Arial" charset="0"/>
              </a:rPr>
              <a:t>REPROGRAPHICS:</a:t>
            </a:r>
            <a:br>
              <a:rPr sz="3846" b="0" cap="all" dirty="0">
                <a:solidFill>
                  <a:srgbClr val="000000"/>
                </a:solidFill>
                <a:latin typeface="Arial" charset="0"/>
              </a:rPr>
            </a:br>
            <a:r>
              <a:rPr sz="3846" b="0" cap="all" dirty="0">
                <a:solidFill>
                  <a:srgbClr val="000000"/>
                </a:solidFill>
                <a:latin typeface="Arial" charset="0"/>
              </a:rPr>
              <a:t>PLEASE REMOVE THIS SHEET AND REPLACE WITH</a:t>
            </a:r>
            <a:br>
              <a:rPr sz="3846" b="0" cap="all" dirty="0">
                <a:solidFill>
                  <a:srgbClr val="000000"/>
                </a:solidFill>
                <a:latin typeface="Arial" charset="0"/>
              </a:rPr>
            </a:br>
            <a:r>
              <a:rPr sz="3846" cap="all" dirty="0">
                <a:solidFill>
                  <a:srgbClr val="000000"/>
                </a:solidFill>
                <a:latin typeface="Arial" charset="0"/>
              </a:rPr>
              <a:t>APPENDIX PHYSICAL TAB</a:t>
            </a:r>
          </a:p>
        </p:txBody>
      </p:sp>
      <p:sp>
        <p:nvSpPr>
          <p:cNvPr id="2" name="Appendix Tab - Sequence"/>
          <p:cNvSpPr>
            <a:spLocks noGrp="1"/>
          </p:cNvSpPr>
          <p:nvPr>
            <p:ph type="title" hasCustomPrompt="1"/>
          </p:nvPr>
        </p:nvSpPr>
        <p:spPr>
          <a:xfrm>
            <a:off x="761538" y="7149073"/>
            <a:ext cx="12310225" cy="274325"/>
          </a:xfrm>
          <a:prstGeom prst="rect">
            <a:avLst/>
          </a:prstGeom>
        </p:spPr>
        <p:txBody>
          <a:bodyPr vert="horz" lIns="0" tIns="0" rIns="0" bIns="0" rtlCol="0" anchor="t" anchorCtr="0">
            <a:noAutofit/>
          </a:bodyPr>
          <a:lstStyle>
            <a:lvl1pPr>
              <a:defRPr kumimoji="0" lang="en-US" sz="2747" b="0" i="0" u="none" strike="noStrike" cap="all" spc="0" normalizeH="0" baseline="0" dirty="0">
                <a:ln>
                  <a:noFill/>
                </a:ln>
                <a:solidFill>
                  <a:srgbClr val="FFFFFF"/>
                </a:solidFill>
                <a:effectLst/>
                <a:uLnTx/>
                <a:uFillTx/>
                <a:ea typeface="+mn-ea"/>
              </a:defRPr>
            </a:lvl1pPr>
          </a:lstStyle>
          <a:p>
            <a:pPr marL="0" marR="0" lvl="0" indent="0" defTabSz="1399559" fontAlgn="auto">
              <a:lnSpc>
                <a:spcPct val="100000"/>
              </a:lnSpc>
              <a:spcAft>
                <a:spcPts val="0"/>
              </a:spcAft>
              <a:buClrTx/>
              <a:buSzTx/>
              <a:buFontTx/>
              <a:tabLst/>
            </a:pPr>
            <a:r>
              <a:rPr lang="en-US" dirty="0"/>
              <a:t>APPENDIX TAB [A, B…]</a:t>
            </a:r>
          </a:p>
        </p:txBody>
      </p:sp>
      <p:cxnSp>
        <p:nvCxnSpPr>
          <p:cNvPr id="7" name="Line"/>
          <p:cNvCxnSpPr/>
          <p:nvPr userDrawn="1"/>
        </p:nvCxnSpPr>
        <p:spPr>
          <a:xfrm>
            <a:off x="728824" y="4154088"/>
            <a:ext cx="123102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00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W - 4 Placeholders (Uneven 2 Left, 2 Right #2)">
    <p:spTree>
      <p:nvGrpSpPr>
        <p:cNvPr id="1" name=""/>
        <p:cNvGrpSpPr/>
        <p:nvPr/>
      </p:nvGrpSpPr>
      <p:grpSpPr>
        <a:xfrm>
          <a:off x="0" y="0"/>
          <a:ext cx="0" cy="0"/>
          <a:chOff x="0" y="0"/>
          <a:chExt cx="0" cy="0"/>
        </a:xfrm>
      </p:grpSpPr>
      <p:sp>
        <p:nvSpPr>
          <p:cNvPr id="32" name="Placeholder 1 - Title"/>
          <p:cNvSpPr>
            <a:spLocks noGrp="1"/>
          </p:cNvSpPr>
          <p:nvPr>
            <p:ph type="body" sz="quarter" idx="41" hasCustomPrompt="1"/>
          </p:nvPr>
        </p:nvSpPr>
        <p:spPr>
          <a:xfrm>
            <a:off x="753688" y="1801368"/>
            <a:ext cx="5978468"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31" name="Placeholder 1 - Sub-Title"/>
          <p:cNvSpPr>
            <a:spLocks noGrp="1"/>
          </p:cNvSpPr>
          <p:nvPr>
            <p:ph type="body" sz="quarter" idx="40" hasCustomPrompt="1"/>
          </p:nvPr>
        </p:nvSpPr>
        <p:spPr>
          <a:xfrm>
            <a:off x="753688" y="1993392"/>
            <a:ext cx="597846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8" name="Placeholder 1 - Content"/>
          <p:cNvSpPr>
            <a:spLocks noGrp="1"/>
          </p:cNvSpPr>
          <p:nvPr>
            <p:ph sz="quarter" idx="39" hasCustomPrompt="1"/>
          </p:nvPr>
        </p:nvSpPr>
        <p:spPr>
          <a:xfrm>
            <a:off x="753688" y="2185416"/>
            <a:ext cx="597846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8" hasCustomPrompt="1"/>
          </p:nvPr>
        </p:nvSpPr>
        <p:spPr>
          <a:xfrm>
            <a:off x="753688" y="3174638"/>
            <a:ext cx="597846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7084663" y="1801368"/>
            <a:ext cx="5979252"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7084663" y="199339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7084663" y="2185416"/>
            <a:ext cx="5979252" cy="271413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5" name="Placeholder 2 - Source"/>
          <p:cNvSpPr>
            <a:spLocks noGrp="1"/>
          </p:cNvSpPr>
          <p:nvPr>
            <p:ph type="body" sz="quarter" idx="44" hasCustomPrompt="1"/>
          </p:nvPr>
        </p:nvSpPr>
        <p:spPr>
          <a:xfrm>
            <a:off x="7083265" y="4910328"/>
            <a:ext cx="597977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753689" y="3538728"/>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753689" y="373075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753689" y="3922776"/>
            <a:ext cx="5979252" cy="2697480"/>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3" hasCustomPrompt="1"/>
          </p:nvPr>
        </p:nvSpPr>
        <p:spPr>
          <a:xfrm>
            <a:off x="753688" y="6629401"/>
            <a:ext cx="597846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21" name="Placeholder 4 - Title"/>
          <p:cNvSpPr>
            <a:spLocks noGrp="1"/>
          </p:cNvSpPr>
          <p:nvPr>
            <p:ph type="body" sz="quarter" idx="34" hasCustomPrompt="1"/>
          </p:nvPr>
        </p:nvSpPr>
        <p:spPr>
          <a:xfrm>
            <a:off x="7083265" y="5257800"/>
            <a:ext cx="5979776"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19" name="Placeholder 4 - Sub-Title"/>
          <p:cNvSpPr>
            <a:spLocks noGrp="1"/>
          </p:cNvSpPr>
          <p:nvPr>
            <p:ph type="body" sz="quarter" idx="35" hasCustomPrompt="1"/>
          </p:nvPr>
        </p:nvSpPr>
        <p:spPr>
          <a:xfrm>
            <a:off x="7083265" y="5449824"/>
            <a:ext cx="5979776"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16" name="Placeholder 4 - Content"/>
          <p:cNvSpPr>
            <a:spLocks noGrp="1"/>
          </p:cNvSpPr>
          <p:nvPr>
            <p:ph sz="quarter" idx="36" hasCustomPrompt="1"/>
          </p:nvPr>
        </p:nvSpPr>
        <p:spPr>
          <a:xfrm>
            <a:off x="7083265" y="5640779"/>
            <a:ext cx="5979776"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37" hasCustomPrompt="1"/>
          </p:nvPr>
        </p:nvSpPr>
        <p:spPr>
          <a:xfrm>
            <a:off x="7083265" y="6629401"/>
            <a:ext cx="5979776"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34" name="Slide - Section Title"/>
          <p:cNvSpPr>
            <a:spLocks noGrp="1"/>
          </p:cNvSpPr>
          <p:nvPr>
            <p:ph sz="quarter" idx="46"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36" name="Slide - Sub-Title"/>
          <p:cNvSpPr>
            <a:spLocks noGrp="1"/>
          </p:cNvSpPr>
          <p:nvPr>
            <p:ph type="body" sz="quarter" idx="11" hasCustomPrompt="1"/>
          </p:nvPr>
        </p:nvSpPr>
        <p:spPr>
          <a:xfrm>
            <a:off x="754558" y="912094"/>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37"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2400591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W - 6 Placeholders (2 Columns, 3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9" y="1801368"/>
            <a:ext cx="5979252"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9" y="199339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9" y="2185416"/>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9" y="3172969"/>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084663" y="1801368"/>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084663" y="199339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084663" y="2185416"/>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084663" y="3172969"/>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753689" y="3538728"/>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3689" y="373075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3689" y="3922776"/>
            <a:ext cx="5979252"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3689" y="4910328"/>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084663" y="3538728"/>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084663" y="3730752"/>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084663" y="3922776"/>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084663" y="4910328"/>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753689" y="5257800"/>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753689" y="5449824"/>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753689" y="5641848"/>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753689"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7084663" y="5257800"/>
            <a:ext cx="5979252"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7084663" y="5449824"/>
            <a:ext cx="5979252"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7084663" y="5641848"/>
            <a:ext cx="5979252"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7084663" y="6629401"/>
            <a:ext cx="5979252" cy="109728"/>
          </a:xfrm>
          <a:prstGeom prst="rect">
            <a:avLst/>
          </a:prstGeom>
        </p:spPr>
        <p:txBody>
          <a:bodyPr vert="horz" lIns="0" tIns="18288" rIns="0" bIns="0" rtlCol="0">
            <a:noAutofit/>
          </a:bodyPr>
          <a:lstStyle>
            <a:lvl1pPr marL="0" indent="0">
              <a:buNone/>
              <a:defRPr lang="en-US" sz="824" baseline="0" dirty="0" smtClean="0"/>
            </a:lvl1pPr>
            <a:lvl2pPr>
              <a:defRPr lang="en-US" sz="824" kern="120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761104" y="6878407"/>
            <a:ext cx="12302810"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44" name="Slide - Section Title"/>
          <p:cNvSpPr>
            <a:spLocks noGrp="1"/>
          </p:cNvSpPr>
          <p:nvPr>
            <p:ph sz="quarter" idx="48"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43" name="Slide - Page Number"/>
          <p:cNvSpPr>
            <a:spLocks noGrp="1"/>
          </p:cNvSpPr>
          <p:nvPr>
            <p:ph type="body" sz="quarter" idx="47"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45"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46"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399239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W - 9 Placeholders (3 Columns, 3 Rows)">
    <p:spTree>
      <p:nvGrpSpPr>
        <p:cNvPr id="1" name=""/>
        <p:cNvGrpSpPr/>
        <p:nvPr/>
      </p:nvGrpSpPr>
      <p:grpSpPr>
        <a:xfrm>
          <a:off x="0" y="0"/>
          <a:ext cx="0" cy="0"/>
          <a:chOff x="0" y="0"/>
          <a:chExt cx="0" cy="0"/>
        </a:xfrm>
      </p:grpSpPr>
      <p:sp>
        <p:nvSpPr>
          <p:cNvPr id="18" name="Placeholder 1 - Title"/>
          <p:cNvSpPr>
            <a:spLocks noGrp="1"/>
          </p:cNvSpPr>
          <p:nvPr>
            <p:ph type="body" sz="quarter" idx="13" hasCustomPrompt="1"/>
          </p:nvPr>
        </p:nvSpPr>
        <p:spPr>
          <a:xfrm>
            <a:off x="753687" y="1801368"/>
            <a:ext cx="3868928" cy="182880"/>
          </a:xfrm>
          <a:prstGeom prst="rect">
            <a:avLst/>
          </a:prstGeom>
        </p:spPr>
        <p:txBody>
          <a:bodyPr lIns="0" tIns="0" bIns="0">
            <a:noAutofit/>
          </a:bodyPr>
          <a:lstStyle>
            <a:lvl1pPr marL="0" indent="0">
              <a:spcAft>
                <a:spcPts val="824"/>
              </a:spcAft>
              <a:buNone/>
              <a:tabLst>
                <a:tab pos="15073335" algn="r"/>
              </a:tabLst>
              <a:defRPr sz="1374"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753687" y="199339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753687" y="2185416"/>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753687" y="3172969"/>
            <a:ext cx="3868928" cy="109728"/>
          </a:xfrm>
          <a:prstGeom prst="rect">
            <a:avLst/>
          </a:prstGeom>
        </p:spPr>
        <p:txBody>
          <a:bodyPr vert="horz" lIns="0" tIns="18288" rIns="0" bIns="0" rtlCol="0">
            <a:noAutofit/>
          </a:bodyPr>
          <a:lstStyle>
            <a:lvl1pPr marL="0" indent="0">
              <a:buNone/>
              <a:defRPr lang="en-US" sz="824" baseline="0" dirty="0" smtClean="0"/>
            </a:lvl1pPr>
            <a:lvl2pPr marL="0" indent="0">
              <a:buNone/>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lvl="1"/>
            <a:r>
              <a:rPr lang="en-US" dirty="0"/>
              <a:t>Source 1 </a:t>
            </a:r>
          </a:p>
        </p:txBody>
      </p:sp>
      <p:sp>
        <p:nvSpPr>
          <p:cNvPr id="23" name="Placeholder 2 - Title"/>
          <p:cNvSpPr>
            <a:spLocks noGrp="1"/>
          </p:cNvSpPr>
          <p:nvPr>
            <p:ph type="body" sz="quarter" idx="26" hasCustomPrompt="1"/>
          </p:nvPr>
        </p:nvSpPr>
        <p:spPr>
          <a:xfrm>
            <a:off x="4974336" y="180136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974336" y="199339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974336" y="2185416"/>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974336" y="3172969"/>
            <a:ext cx="3868928" cy="109728"/>
          </a:xfrm>
          <a:prstGeom prst="rect">
            <a:avLst/>
          </a:prstGeom>
        </p:spPr>
        <p:txBody>
          <a:bodyPr vert="horz" lIns="0" tIns="18288" rIns="0" bIns="0" rtlCol="0">
            <a:noAutofit/>
          </a:bodyPr>
          <a:lstStyle>
            <a:lvl1pPr marL="0" indent="0">
              <a:buNone/>
              <a:defRPr lang="en-US" sz="824" baseline="0" dirty="0" smtClean="0"/>
            </a:lvl1pPr>
            <a:lvl2pPr marL="0" indent="0">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9194985" y="180136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9194985" y="1993392"/>
            <a:ext cx="3868928" cy="182880"/>
          </a:xfrm>
          <a:prstGeom prst="rect">
            <a:avLst/>
          </a:prstGeom>
        </p:spPr>
        <p:txBody>
          <a:bodyPr lIns="0" tIns="0" bIns="0">
            <a:noAutofit/>
          </a:bodyPr>
          <a:lstStyle>
            <a:lvl1pPr marL="0" indent="0">
              <a:buClr>
                <a:schemeClr val="accent2"/>
              </a:buClr>
              <a:buNone/>
              <a:tabLst>
                <a:tab pos="15073335" algn="r"/>
              </a:tabLst>
              <a:defRPr sz="1099"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9194985" y="2185416"/>
            <a:ext cx="3868928" cy="987552"/>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9194985" y="3172969"/>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53687" y="353872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53687" y="373075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53687" y="3922776"/>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53687" y="4910328"/>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4974336" y="353872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4974336" y="373075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4974336" y="3922776"/>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974336" y="4910328"/>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9194985" y="3538728"/>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9194985" y="3730752"/>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9194985" y="3922776"/>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9194985" y="4910328"/>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753687" y="52578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753687" y="5449824"/>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753687" y="5641848"/>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58" name="Placeholder 7 - Source"/>
          <p:cNvSpPr>
            <a:spLocks noGrp="1"/>
          </p:cNvSpPr>
          <p:nvPr>
            <p:ph type="body" sz="quarter" idx="58" hasCustomPrompt="1"/>
          </p:nvPr>
        </p:nvSpPr>
        <p:spPr>
          <a:xfrm>
            <a:off x="753687"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4974336" y="52578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4974336" y="5449824"/>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4974336" y="5641848"/>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4974336"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9194985" y="5257800"/>
            <a:ext cx="3868928" cy="182880"/>
          </a:xfrm>
          <a:prstGeom prst="rect">
            <a:avLst/>
          </a:prstGeom>
        </p:spPr>
        <p:txBody>
          <a:bodyPr lIns="0" tIns="0" bIns="0">
            <a:noAutofit/>
          </a:bodyPr>
          <a:lstStyle>
            <a:lvl1pPr marL="0" indent="0">
              <a:spcAft>
                <a:spcPts val="824"/>
              </a:spcAft>
              <a:buNone/>
              <a:tabLst>
                <a:tab pos="15073335" algn="r"/>
              </a:tabLst>
              <a:defRPr sz="1374"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9194985" y="5449824"/>
            <a:ext cx="3868928" cy="182880"/>
          </a:xfrm>
          <a:prstGeom prst="rect">
            <a:avLst/>
          </a:prstGeom>
        </p:spPr>
        <p:txBody>
          <a:bodyPr lIns="0" tIns="0" bIns="0">
            <a:noAutofit/>
          </a:bodyPr>
          <a:lstStyle>
            <a:lvl1pPr marL="0" indent="0">
              <a:buNone/>
              <a:tabLst>
                <a:tab pos="15073335" algn="r"/>
              </a:tabLst>
              <a:defRPr sz="1099"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9194985" y="5641848"/>
            <a:ext cx="3868928" cy="987552"/>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9194985" y="6629401"/>
            <a:ext cx="3868928" cy="109728"/>
          </a:xfrm>
          <a:prstGeom prst="rect">
            <a:avLst/>
          </a:prstGeom>
        </p:spPr>
        <p:txBody>
          <a:bodyPr vert="horz" lIns="0" tIns="18288" rIns="0" bIns="0" rtlCol="0">
            <a:noAutofit/>
          </a:bodyPr>
          <a:lstStyle>
            <a:lvl1pPr marL="0" indent="0">
              <a:buNone/>
              <a:defRPr lang="en-US" sz="824" baseline="0" dirty="0" smtClean="0"/>
            </a:lvl1pPr>
            <a:lvl2pPr>
              <a:defRPr lang="en-US" sz="824" kern="1200" baseline="0" dirty="0" smtClean="0">
                <a:solidFill>
                  <a:schemeClr val="tx1"/>
                </a:solidFill>
                <a:latin typeface="Arial" panose="020B0604020202020204" pitchFamily="34" charset="0"/>
                <a:ea typeface="+mn-ea"/>
                <a:cs typeface="Arial" panose="020B0604020202020204" pitchFamily="34" charset="0"/>
              </a:defRPr>
            </a:lvl2pPr>
          </a:lstStyle>
          <a:p>
            <a:pPr marL="473223" lvl="1" indent="-473223" algn="l" defTabSz="1255819" rtl="0" eaLnBrk="1" latinLnBrk="0" hangingPunct="1">
              <a:spcBef>
                <a:spcPts val="0"/>
              </a:spcBef>
              <a:spcAft>
                <a:spcPts val="54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761103" y="6878407"/>
            <a:ext cx="12297664" cy="320601"/>
          </a:xfrm>
          <a:prstGeom prst="rect">
            <a:avLst/>
          </a:prstGeom>
          <a:noFill/>
        </p:spPr>
        <p:txBody>
          <a:bodyPr wrap="square"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Font typeface="+mj-lt"/>
              <a:buAutoNum type="arabicPeriod"/>
            </a:pPr>
            <a:endParaRPr lang="en-US" dirty="0">
              <a:solidFill>
                <a:srgbClr val="000000"/>
              </a:solidFill>
            </a:endParaRPr>
          </a:p>
        </p:txBody>
      </p:sp>
      <p:sp>
        <p:nvSpPr>
          <p:cNvPr id="56" name="Slide - Section Title"/>
          <p:cNvSpPr>
            <a:spLocks noGrp="1"/>
          </p:cNvSpPr>
          <p:nvPr>
            <p:ph sz="quarter" idx="61"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55" name="Slide - Page Number"/>
          <p:cNvSpPr>
            <a:spLocks noGrp="1"/>
          </p:cNvSpPr>
          <p:nvPr>
            <p:ph type="body" sz="quarter" idx="60"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57" name="Slide - Sub-Title"/>
          <p:cNvSpPr>
            <a:spLocks noGrp="1"/>
          </p:cNvSpPr>
          <p:nvPr>
            <p:ph type="body" sz="quarter" idx="11" hasCustomPrompt="1"/>
          </p:nvPr>
        </p:nvSpPr>
        <p:spPr>
          <a:xfrm>
            <a:off x="754558" y="914125"/>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59"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1740212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 - Legal Disclaimer">
    <p:spTree>
      <p:nvGrpSpPr>
        <p:cNvPr id="1" name=""/>
        <p:cNvGrpSpPr/>
        <p:nvPr/>
      </p:nvGrpSpPr>
      <p:grpSpPr>
        <a:xfrm>
          <a:off x="0" y="0"/>
          <a:ext cx="0" cy="0"/>
          <a:chOff x="0" y="0"/>
          <a:chExt cx="0" cy="0"/>
        </a:xfrm>
      </p:grpSpPr>
      <p:sp>
        <p:nvSpPr>
          <p:cNvPr id="17" name="Legal Disclaimer - Content"/>
          <p:cNvSpPr>
            <a:spLocks noGrp="1"/>
          </p:cNvSpPr>
          <p:nvPr>
            <p:ph type="body" sz="quarter" idx="36" hasCustomPrompt="1"/>
          </p:nvPr>
        </p:nvSpPr>
        <p:spPr>
          <a:xfrm>
            <a:off x="753687" y="2194560"/>
            <a:ext cx="12297664" cy="4572000"/>
          </a:xfrm>
          <a:prstGeom prst="rect">
            <a:avLst/>
          </a:prstGeom>
        </p:spPr>
        <p:txBody>
          <a:bodyPr>
            <a:normAutofit/>
          </a:bodyPr>
          <a:lstStyle>
            <a:lvl1pPr marL="0" indent="0">
              <a:buNone/>
              <a:defRPr sz="1099" baseline="0"/>
            </a:lvl1pPr>
          </a:lstStyle>
          <a:p>
            <a:pPr lvl="0"/>
            <a:r>
              <a:rPr lang="en-US" dirty="0"/>
              <a:t>Type the Legal Disclaimer here</a:t>
            </a:r>
          </a:p>
        </p:txBody>
      </p:sp>
      <p:sp>
        <p:nvSpPr>
          <p:cNvPr id="14" name="Legal Disclaimer - Copyright"/>
          <p:cNvSpPr txBox="1"/>
          <p:nvPr userDrawn="1"/>
        </p:nvSpPr>
        <p:spPr>
          <a:xfrm>
            <a:off x="753687" y="7041815"/>
            <a:ext cx="12297664" cy="1268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Bef>
                <a:spcPct val="20000"/>
              </a:spcBef>
              <a:tabLst>
                <a:tab pos="12177301" algn="r"/>
              </a:tabLst>
            </a:pPr>
            <a:r>
              <a:rPr lang="en-GB" sz="824" dirty="0">
                <a:solidFill>
                  <a:srgbClr val="000000"/>
                </a:solidFill>
                <a:cs typeface="Arial" charset="0"/>
              </a:rPr>
              <a:t>© Morgan Stanley and/or certain of its affiliates. All rights reserved.</a:t>
            </a:r>
            <a:endParaRPr lang="en-US" sz="824" dirty="0">
              <a:solidFill>
                <a:srgbClr val="000000"/>
              </a:solidFill>
              <a:cs typeface="Arial" charset="0"/>
            </a:endParaRPr>
          </a:p>
        </p:txBody>
      </p:sp>
      <p:sp>
        <p:nvSpPr>
          <p:cNvPr id="6"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8" name="Slide - Title"/>
          <p:cNvSpPr>
            <a:spLocks noGrp="1"/>
          </p:cNvSpPr>
          <p:nvPr>
            <p:ph type="title" hasCustomPrompt="1"/>
          </p:nvPr>
        </p:nvSpPr>
        <p:spPr>
          <a:xfrm>
            <a:off x="753689" y="387415"/>
            <a:ext cx="12310225" cy="384048"/>
          </a:xfrm>
          <a:prstGeom prst="rect">
            <a:avLst/>
          </a:prstGeom>
        </p:spPr>
        <p:txBody>
          <a:bodyPr vert="horz" lIns="0" tIns="45720" rIns="45720" bIns="0" rtlCol="0" anchor="t" anchorCtr="0">
            <a:normAutofit/>
          </a:bodyPr>
          <a:lstStyle>
            <a:lvl1pPr>
              <a:defRPr/>
            </a:lvl1pPr>
          </a:lstStyle>
          <a:p>
            <a:r>
              <a:rPr lang="en-US" dirty="0"/>
              <a:t>Legal Disclaimer</a:t>
            </a:r>
          </a:p>
        </p:txBody>
      </p:sp>
    </p:spTree>
    <p:extLst>
      <p:ext uri="{BB962C8B-B14F-4D97-AF65-F5344CB8AC3E}">
        <p14:creationId xmlns:p14="http://schemas.microsoft.com/office/powerpoint/2010/main" val="83802554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FW - P - Blank">
    <p:spTree>
      <p:nvGrpSpPr>
        <p:cNvPr id="1" name=""/>
        <p:cNvGrpSpPr/>
        <p:nvPr/>
      </p:nvGrpSpPr>
      <p:grpSpPr>
        <a:xfrm>
          <a:off x="0" y="0"/>
          <a:ext cx="0" cy="0"/>
          <a:chOff x="0" y="0"/>
          <a:chExt cx="0" cy="0"/>
        </a:xfrm>
      </p:grpSpPr>
      <p:sp>
        <p:nvSpPr>
          <p:cNvPr id="10" name="Slide - Sub-Title"/>
          <p:cNvSpPr>
            <a:spLocks noGrp="1"/>
          </p:cNvSpPr>
          <p:nvPr>
            <p:ph type="body" sz="quarter" idx="11" hasCustomPrompt="1"/>
          </p:nvPr>
        </p:nvSpPr>
        <p:spPr>
          <a:xfrm>
            <a:off x="754558" y="915701"/>
            <a:ext cx="12308482" cy="320040"/>
          </a:xfrm>
          <a:prstGeom prst="rect">
            <a:avLst/>
          </a:prstGeom>
        </p:spPr>
        <p:txBody>
          <a:bodyPr vert="horz" lIns="0" tIns="0" rIns="45720" bIns="0" rtlCol="0">
            <a:noAutofit/>
          </a:bodyPr>
          <a:lstStyle>
            <a:lvl1pPr marL="0" indent="0">
              <a:spcAft>
                <a:spcPts val="0"/>
              </a:spcAft>
              <a:buNone/>
              <a:defRPr lang="en-US" sz="1723" b="1" dirty="0">
                <a:solidFill>
                  <a:schemeClr val="tx2">
                    <a:lumMod val="60000"/>
                    <a:lumOff val="40000"/>
                  </a:schemeClr>
                </a:solidFill>
              </a:defRPr>
            </a:lvl1pPr>
          </a:lstStyle>
          <a:p>
            <a:pPr lvl="0"/>
            <a:r>
              <a:rPr lang="en-US" dirty="0"/>
              <a:t>Slide Sub-Title</a:t>
            </a:r>
          </a:p>
        </p:txBody>
      </p:sp>
      <p:sp>
        <p:nvSpPr>
          <p:cNvPr id="11"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lvl1pPr>
              <a:defRPr/>
            </a:lvl1pPr>
          </a:lstStyle>
          <a:p>
            <a:r>
              <a:rPr lang="en-US" dirty="0"/>
              <a:t>Slide Title</a:t>
            </a:r>
          </a:p>
        </p:txBody>
      </p:sp>
      <p:sp>
        <p:nvSpPr>
          <p:cNvPr id="7" name="Slide Number Placeholder 1">
            <a:extLst>
              <a:ext uri="{FF2B5EF4-FFF2-40B4-BE49-F238E27FC236}">
                <a16:creationId xmlns:a16="http://schemas.microsoft.com/office/drawing/2014/main" id="{C21A1709-B52A-4D90-BD8F-859B5B7BBAC3}"/>
              </a:ext>
            </a:extLst>
          </p:cNvPr>
          <p:cNvSpPr>
            <a:spLocks noGrp="1"/>
          </p:cNvSpPr>
          <p:nvPr>
            <p:ph type="sldNum" sz="quarter" idx="4"/>
          </p:nvPr>
        </p:nvSpPr>
        <p:spPr>
          <a:xfrm>
            <a:off x="10539642" y="7384985"/>
            <a:ext cx="3107651" cy="414338"/>
          </a:xfrm>
          <a:prstGeom prst="rect">
            <a:avLst/>
          </a:prstGeom>
        </p:spPr>
        <p:txBody>
          <a:bodyPr vert="horz" lIns="91440" tIns="45720" rIns="91440" bIns="45720" rtlCol="0" anchor="ctr"/>
          <a:lstStyle>
            <a:lvl1pPr algn="r">
              <a:defRPr sz="1000">
                <a:solidFill>
                  <a:schemeClr val="tx1">
                    <a:tint val="75000"/>
                  </a:schemeClr>
                </a:solidFill>
              </a:defRPr>
            </a:lvl1pPr>
          </a:lstStyle>
          <a:p>
            <a:fld id="{4AF5416E-6A34-47C3-BD96-FEE9E3DE9244}" type="slidenum">
              <a:rPr lang="en-US" smtClean="0"/>
              <a:pPr/>
              <a:t>‹#›</a:t>
            </a:fld>
            <a:endParaRPr lang="en-US" dirty="0"/>
          </a:p>
        </p:txBody>
      </p:sp>
    </p:spTree>
    <p:extLst>
      <p:ext uri="{BB962C8B-B14F-4D97-AF65-F5344CB8AC3E}">
        <p14:creationId xmlns:p14="http://schemas.microsoft.com/office/powerpoint/2010/main" val="1628055629"/>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286" userDrawn="1">
          <p15:clr>
            <a:srgbClr val="FBAE40"/>
          </p15:clr>
        </p15:guide>
        <p15:guide id="3" orient="horz" pos="50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644" y="256194"/>
            <a:ext cx="10104211" cy="365125"/>
          </a:xfrm>
          <a:prstGeom prst="rect">
            <a:avLst/>
          </a:prstGeom>
        </p:spPr>
        <p:txBody>
          <a:bodyPr/>
          <a:lstStyle>
            <a:lvl1pPr>
              <a:defRPr>
                <a:solidFill>
                  <a:schemeClr val="accent5">
                    <a:lumMod val="2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a:xfrm>
            <a:off x="13492124" y="7570823"/>
            <a:ext cx="215806" cy="153888"/>
          </a:xfrm>
          <a:prstGeom prst="rect">
            <a:avLst/>
          </a:prstGeom>
        </p:spPr>
        <p:txBody>
          <a:bodyPr/>
          <a:lstStyle>
            <a:lvl1pPr>
              <a:defRPr>
                <a:latin typeface="Century Gothic" panose="020B0502020202020204" pitchFamily="34" charset="0"/>
              </a:defRPr>
            </a:lvl1pPr>
          </a:lstStyle>
          <a:p>
            <a:fld id="{521E00A2-A95C-3143-AC83-87A2C5AB3C4D}" type="slidenum">
              <a:rPr lang="en-US" smtClean="0"/>
              <a:pPr/>
              <a:t>‹#›</a:t>
            </a:fld>
            <a:endParaRPr lang="en-US" dirty="0"/>
          </a:p>
        </p:txBody>
      </p:sp>
      <p:sp>
        <p:nvSpPr>
          <p:cNvPr id="4" name="Content Placeholder 2"/>
          <p:cNvSpPr>
            <a:spLocks noGrp="1"/>
          </p:cNvSpPr>
          <p:nvPr>
            <p:ph sz="half" idx="1"/>
          </p:nvPr>
        </p:nvSpPr>
        <p:spPr>
          <a:xfrm>
            <a:off x="342387" y="1198668"/>
            <a:ext cx="13150273" cy="5814907"/>
          </a:xfrm>
          <a:prstGeom prst="rect">
            <a:avLst/>
          </a:prstGeom>
        </p:spPr>
        <p:txBody>
          <a:bodyPr>
            <a:normAutofit/>
          </a:bodyPr>
          <a:lstStyle>
            <a:lvl1pPr>
              <a:defRPr sz="2473"/>
            </a:lvl1pPr>
            <a:lvl2pPr>
              <a:defRPr sz="2473"/>
            </a:lvl2pPr>
            <a:lvl3pPr>
              <a:defRPr sz="2473"/>
            </a:lvl3pPr>
            <a:lvl4pPr>
              <a:defRPr sz="2473"/>
            </a:lvl4pPr>
            <a:lvl5pPr>
              <a:defRPr sz="2473">
                <a:latin typeface="Century Gothic" panose="020B0502020202020204" pitchFamily="34" charset="0"/>
              </a:defRPr>
            </a:lvl5pPr>
            <a:lvl6pPr>
              <a:defRPr sz="2747"/>
            </a:lvl6pPr>
            <a:lvl7pPr>
              <a:defRPr sz="2747"/>
            </a:lvl7pPr>
            <a:lvl8pPr>
              <a:defRPr sz="2747"/>
            </a:lvl8pPr>
            <a:lvl9pPr>
              <a:defRPr sz="2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540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 Sub-Title">
            <a:extLst>
              <a:ext uri="{FF2B5EF4-FFF2-40B4-BE49-F238E27FC236}">
                <a16:creationId xmlns:a16="http://schemas.microsoft.com/office/drawing/2014/main" id="{519499EF-EB9C-433B-8DAD-C21865F95535}"/>
              </a:ext>
            </a:extLst>
          </p:cNvPr>
          <p:cNvSpPr>
            <a:spLocks noGrp="1"/>
          </p:cNvSpPr>
          <p:nvPr>
            <p:ph type="body" sz="quarter" idx="11" hasCustomPrompt="1"/>
          </p:nvPr>
        </p:nvSpPr>
        <p:spPr>
          <a:xfrm>
            <a:off x="732364" y="915701"/>
            <a:ext cx="11946468" cy="320040"/>
          </a:xfrm>
          <a:prstGeom prst="rect">
            <a:avLst/>
          </a:prstGeom>
        </p:spPr>
        <p:txBody>
          <a:bodyPr vert="horz" lIns="0" tIns="0" rIns="45720" bIns="0" rtlCol="0">
            <a:noAutofit/>
          </a:bodyPr>
          <a:lstStyle>
            <a:lvl1pPr marL="0" indent="0">
              <a:spcAft>
                <a:spcPts val="0"/>
              </a:spcAft>
              <a:buNone/>
              <a:defRPr lang="en-US" sz="1672" b="1" dirty="0">
                <a:solidFill>
                  <a:schemeClr val="tx2">
                    <a:lumMod val="60000"/>
                    <a:lumOff val="40000"/>
                  </a:schemeClr>
                </a:solidFill>
              </a:defRPr>
            </a:lvl1pPr>
          </a:lstStyle>
          <a:p>
            <a:pPr lvl="0"/>
            <a:r>
              <a:rPr lang="en-US" dirty="0"/>
              <a:t>Slide Sub-Title</a:t>
            </a:r>
          </a:p>
        </p:txBody>
      </p:sp>
      <p:sp>
        <p:nvSpPr>
          <p:cNvPr id="4" name="Slide - Title">
            <a:extLst>
              <a:ext uri="{FF2B5EF4-FFF2-40B4-BE49-F238E27FC236}">
                <a16:creationId xmlns:a16="http://schemas.microsoft.com/office/drawing/2014/main" id="{1266D83A-DAED-4F54-B20C-D9EAA551E002}"/>
              </a:ext>
            </a:extLst>
          </p:cNvPr>
          <p:cNvSpPr>
            <a:spLocks noGrp="1"/>
          </p:cNvSpPr>
          <p:nvPr>
            <p:ph type="title"/>
          </p:nvPr>
        </p:nvSpPr>
        <p:spPr>
          <a:xfrm>
            <a:off x="731521" y="387415"/>
            <a:ext cx="11948160" cy="384048"/>
          </a:xfrm>
          <a:prstGeom prst="rect">
            <a:avLst/>
          </a:prstGeom>
        </p:spPr>
        <p:txBody>
          <a:bodyPr vert="horz" lIns="0" tIns="45720" rIns="45720" bIns="0" rtlCol="0" anchor="t" anchorCtr="0">
            <a:normAutofit/>
          </a:bodyPr>
          <a:lstStyle>
            <a:lvl1pPr>
              <a:defRPr/>
            </a:lvl1pPr>
          </a:lstStyle>
          <a:p>
            <a:r>
              <a:rPr lang="en-US" dirty="0"/>
              <a:t>Slide Title</a:t>
            </a:r>
          </a:p>
        </p:txBody>
      </p:sp>
      <p:sp>
        <p:nvSpPr>
          <p:cNvPr id="5" name="Slide Number Placeholder 1">
            <a:extLst>
              <a:ext uri="{FF2B5EF4-FFF2-40B4-BE49-F238E27FC236}">
                <a16:creationId xmlns:a16="http://schemas.microsoft.com/office/drawing/2014/main" id="{5C0F0290-BECE-4EE3-ABCA-93BD4237D2C2}"/>
              </a:ext>
            </a:extLst>
          </p:cNvPr>
          <p:cNvSpPr>
            <a:spLocks noGrp="1"/>
          </p:cNvSpPr>
          <p:nvPr>
            <p:ph type="sldNum" sz="quarter" idx="4"/>
          </p:nvPr>
        </p:nvSpPr>
        <p:spPr>
          <a:xfrm>
            <a:off x="9793684" y="7205472"/>
            <a:ext cx="3016249" cy="414338"/>
          </a:xfrm>
          <a:prstGeom prst="rect">
            <a:avLst/>
          </a:prstGeom>
        </p:spPr>
        <p:txBody>
          <a:bodyPr vert="horz" lIns="91440" tIns="45720" rIns="91440" bIns="45720" rtlCol="0" anchor="ctr"/>
          <a:lstStyle>
            <a:lvl1pPr algn="r">
              <a:defRPr sz="1433">
                <a:solidFill>
                  <a:schemeClr val="tx1">
                    <a:tint val="75000"/>
                  </a:schemeClr>
                </a:solidFill>
              </a:defRPr>
            </a:lvl1pPr>
          </a:lstStyle>
          <a:p>
            <a:fld id="{4AF5416E-6A34-47C3-BD96-FEE9E3DE9244}" type="slidenum">
              <a:rPr lang="en-US" smtClean="0"/>
              <a:t>‹#›</a:t>
            </a:fld>
            <a:endParaRPr lang="en-US" dirty="0"/>
          </a:p>
        </p:txBody>
      </p:sp>
    </p:spTree>
    <p:extLst>
      <p:ext uri="{BB962C8B-B14F-4D97-AF65-F5344CB8AC3E}">
        <p14:creationId xmlns:p14="http://schemas.microsoft.com/office/powerpoint/2010/main" val="3063273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025716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726125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28425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P - Generic Physical Tab">
    <p:spTree>
      <p:nvGrpSpPr>
        <p:cNvPr id="1" name=""/>
        <p:cNvGrpSpPr/>
        <p:nvPr/>
      </p:nvGrpSpPr>
      <p:grpSpPr>
        <a:xfrm>
          <a:off x="0" y="0"/>
          <a:ext cx="0" cy="0"/>
          <a:chOff x="0" y="0"/>
          <a:chExt cx="0" cy="0"/>
        </a:xfrm>
      </p:grpSpPr>
      <p:sp>
        <p:nvSpPr>
          <p:cNvPr id="10" name="Generic Tab - Color"/>
          <p:cNvSpPr/>
          <p:nvPr userDrawn="1"/>
        </p:nvSpPr>
        <p:spPr>
          <a:xfrm>
            <a:off x="0" y="6830549"/>
            <a:ext cx="13817600" cy="941855"/>
          </a:xfrm>
          <a:prstGeom prst="rect">
            <a:avLst/>
          </a:prstGeom>
          <a:solidFill>
            <a:srgbClr val="00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779"/>
            <a:endParaRPr lang="en-US" sz="2747" b="1" dirty="0">
              <a:solidFill>
                <a:srgbClr val="D8D8D8"/>
              </a:solidFill>
            </a:endParaRPr>
          </a:p>
        </p:txBody>
      </p:sp>
      <p:sp>
        <p:nvSpPr>
          <p:cNvPr id="9" name="Generic Tab - Instructions"/>
          <p:cNvSpPr txBox="1">
            <a:spLocks/>
          </p:cNvSpPr>
          <p:nvPr userDrawn="1"/>
        </p:nvSpPr>
        <p:spPr>
          <a:xfrm>
            <a:off x="717199" y="4335590"/>
            <a:ext cx="12341482" cy="1292662"/>
          </a:xfrm>
          <a:prstGeom prst="rect">
            <a:avLst/>
          </a:prstGeom>
        </p:spPr>
        <p:txBody>
          <a:bodyPr lIns="0" tIns="62807" rIns="62807"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sz="3846" b="0" cap="all" dirty="0">
                <a:solidFill>
                  <a:srgbClr val="000000"/>
                </a:solidFill>
                <a:latin typeface="Arial" charset="0"/>
              </a:rPr>
              <a:t>REPROGRAPHICS:</a:t>
            </a:r>
            <a:br>
              <a:rPr sz="3846" b="0" cap="all" dirty="0">
                <a:solidFill>
                  <a:srgbClr val="000000"/>
                </a:solidFill>
                <a:latin typeface="Arial" charset="0"/>
              </a:rPr>
            </a:br>
            <a:r>
              <a:rPr sz="3846" b="0" cap="all" dirty="0">
                <a:solidFill>
                  <a:srgbClr val="000000"/>
                </a:solidFill>
                <a:latin typeface="Arial" charset="0"/>
              </a:rPr>
              <a:t>PLEASE REMOVE THIS SHEET AND REPLACE WITH </a:t>
            </a:r>
            <a:r>
              <a:rPr sz="3846" cap="all" dirty="0">
                <a:solidFill>
                  <a:srgbClr val="000000"/>
                </a:solidFill>
                <a:latin typeface="Arial" charset="0"/>
              </a:rPr>
              <a:t>GENERIC PHYSICAL TAB</a:t>
            </a:r>
          </a:p>
        </p:txBody>
      </p:sp>
      <p:sp>
        <p:nvSpPr>
          <p:cNvPr id="4" name="Generic Tab - Sequence"/>
          <p:cNvSpPr>
            <a:spLocks noGrp="1"/>
          </p:cNvSpPr>
          <p:nvPr>
            <p:ph type="body" sz="quarter" idx="10" hasCustomPrompt="1"/>
          </p:nvPr>
        </p:nvSpPr>
        <p:spPr>
          <a:xfrm>
            <a:off x="766249" y="7150608"/>
            <a:ext cx="12310225" cy="274320"/>
          </a:xfrm>
          <a:prstGeom prst="rect">
            <a:avLst/>
          </a:prstGeom>
        </p:spPr>
        <p:txBody>
          <a:bodyPr vert="horz" lIns="0" tIns="0" rIns="0" bIns="0" rtlCol="0" anchor="t" anchorCtr="0">
            <a:noAutofit/>
          </a:bodyPr>
          <a:lstStyle>
            <a:lvl1pPr marL="157014" indent="-157014">
              <a:buNone/>
              <a:defRPr kumimoji="0" lang="en-US" sz="2747" b="0" i="0" u="none" strike="noStrike" kern="0" cap="all" spc="0" normalizeH="0" baseline="0" dirty="0" smtClean="0">
                <a:ln>
                  <a:noFill/>
                </a:ln>
                <a:solidFill>
                  <a:srgbClr val="FFFFFF"/>
                </a:solidFill>
                <a:effectLst/>
                <a:uLnTx/>
                <a:uFillTx/>
              </a:defRPr>
            </a:lvl1pPr>
          </a:lstStyle>
          <a:p>
            <a:pPr marL="0" marR="0" lvl="0" indent="0" defTabSz="1399559" fontAlgn="auto">
              <a:lnSpc>
                <a:spcPct val="100000"/>
              </a:lnSpc>
              <a:spcBef>
                <a:spcPct val="0"/>
              </a:spcBef>
              <a:spcAft>
                <a:spcPts val="0"/>
              </a:spcAft>
              <a:buClrTx/>
              <a:buSzTx/>
              <a:tabLst/>
            </a:pPr>
            <a:r>
              <a:rPr lang="en-US" dirty="0"/>
              <a:t>GENERIC TAB [A, B…]</a:t>
            </a:r>
          </a:p>
        </p:txBody>
      </p:sp>
      <p:cxnSp>
        <p:nvCxnSpPr>
          <p:cNvPr id="7" name="Line"/>
          <p:cNvCxnSpPr/>
          <p:nvPr userDrawn="1"/>
        </p:nvCxnSpPr>
        <p:spPr>
          <a:xfrm>
            <a:off x="728824" y="4154088"/>
            <a:ext cx="123102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Generic Tab - Title"/>
          <p:cNvSpPr>
            <a:spLocks noGrp="1"/>
          </p:cNvSpPr>
          <p:nvPr>
            <p:ph type="title" hasCustomPrompt="1"/>
          </p:nvPr>
        </p:nvSpPr>
        <p:spPr>
          <a:xfrm>
            <a:off x="766249" y="3538729"/>
            <a:ext cx="12310225" cy="274325"/>
          </a:xfrm>
          <a:prstGeom prst="rect">
            <a:avLst/>
          </a:prstGeom>
        </p:spPr>
        <p:txBody>
          <a:bodyPr vert="horz" lIns="0" tIns="0" rIns="0" bIns="0" rtlCol="0" anchor="t" anchorCtr="0">
            <a:noAutofit/>
          </a:bodyPr>
          <a:lstStyle>
            <a:lvl1pPr>
              <a:defRPr kumimoji="0" lang="en-US" sz="2747" b="0" i="0" u="none" strike="noStrike" cap="none" spc="0" normalizeH="0" baseline="0" dirty="0">
                <a:ln>
                  <a:noFill/>
                </a:ln>
                <a:solidFill>
                  <a:schemeClr val="tx1"/>
                </a:solidFill>
                <a:effectLst/>
                <a:uLnTx/>
                <a:uFillTx/>
                <a:ea typeface="+mn-ea"/>
              </a:defRPr>
            </a:lvl1pPr>
          </a:lstStyle>
          <a:p>
            <a:pPr marL="0" marR="0" lvl="0" indent="0" defTabSz="1399559" fontAlgn="auto">
              <a:lnSpc>
                <a:spcPct val="100000"/>
              </a:lnSpc>
              <a:spcAft>
                <a:spcPts val="0"/>
              </a:spcAft>
              <a:buClrTx/>
              <a:buSzTx/>
              <a:buFontTx/>
              <a:tabLst/>
            </a:pPr>
            <a:r>
              <a:rPr lang="en-US" dirty="0"/>
              <a:t>OPTIONAL: Add Title here (displayed in the TOC)</a:t>
            </a:r>
          </a:p>
        </p:txBody>
      </p:sp>
    </p:spTree>
    <p:extLst>
      <p:ext uri="{BB962C8B-B14F-4D97-AF65-F5344CB8AC3E}">
        <p14:creationId xmlns:p14="http://schemas.microsoft.com/office/powerpoint/2010/main" val="2011483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978991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E01FC-0D47-440F-8730-EEC13E666109}" type="datetimeFigureOut">
              <a:rPr lang="en-IN" smtClean="0"/>
              <a:t>07-03-2022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264269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E01FC-0D47-440F-8730-EEC13E666109}" type="datetimeFigureOut">
              <a:rPr lang="en-IN" smtClean="0"/>
              <a:t>07-03-2022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032589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01FC-0D47-440F-8730-EEC13E666109}" type="datetimeFigureOut">
              <a:rPr lang="en-IN" smtClean="0"/>
              <a:t>07-03-2022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141462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483128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57044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605796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403419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924440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07127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P - Dummy Slide">
    <p:spTree>
      <p:nvGrpSpPr>
        <p:cNvPr id="1" name=""/>
        <p:cNvGrpSpPr/>
        <p:nvPr/>
      </p:nvGrpSpPr>
      <p:grpSpPr>
        <a:xfrm>
          <a:off x="0" y="0"/>
          <a:ext cx="0" cy="0"/>
          <a:chOff x="0" y="0"/>
          <a:chExt cx="0" cy="0"/>
        </a:xfrm>
      </p:grpSpPr>
      <p:sp>
        <p:nvSpPr>
          <p:cNvPr id="10" name="Dummy Slide - Color"/>
          <p:cNvSpPr/>
          <p:nvPr userDrawn="1"/>
        </p:nvSpPr>
        <p:spPr>
          <a:xfrm>
            <a:off x="0" y="6830549"/>
            <a:ext cx="13817600" cy="941855"/>
          </a:xfrm>
          <a:prstGeom prst="rect">
            <a:avLst/>
          </a:prstGeom>
          <a:solidFill>
            <a:srgbClr val="676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779"/>
            <a:endParaRPr lang="en-US" sz="2747" b="1" dirty="0">
              <a:solidFill>
                <a:srgbClr val="D8D8D8"/>
              </a:solidFill>
            </a:endParaRPr>
          </a:p>
        </p:txBody>
      </p:sp>
      <p:sp>
        <p:nvSpPr>
          <p:cNvPr id="9" name="Dummy Slide - Instructions"/>
          <p:cNvSpPr txBox="1">
            <a:spLocks/>
          </p:cNvSpPr>
          <p:nvPr userDrawn="1"/>
        </p:nvSpPr>
        <p:spPr>
          <a:xfrm>
            <a:off x="717200" y="4335590"/>
            <a:ext cx="12262973" cy="1292662"/>
          </a:xfrm>
          <a:prstGeom prst="rect">
            <a:avLst/>
          </a:prstGeom>
        </p:spPr>
        <p:txBody>
          <a:bodyPr lIns="0" tIns="62807" rIns="62807"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sz="3846" b="0" cap="all" dirty="0">
                <a:solidFill>
                  <a:srgbClr val="000000"/>
                </a:solidFill>
                <a:latin typeface="Arial" charset="0"/>
              </a:rPr>
              <a:t>REPROGRAPHICS:</a:t>
            </a:r>
            <a:br>
              <a:rPr sz="3846" b="0" cap="all" dirty="0">
                <a:solidFill>
                  <a:srgbClr val="000000"/>
                </a:solidFill>
                <a:latin typeface="Arial" charset="0"/>
              </a:rPr>
            </a:br>
            <a:r>
              <a:rPr sz="3846" b="0" cap="all" dirty="0">
                <a:solidFill>
                  <a:srgbClr val="000000"/>
                </a:solidFill>
                <a:latin typeface="Arial" charset="0"/>
              </a:rPr>
              <a:t>PLEASE REMOVE THIS SHEET AND REPLACE WITH</a:t>
            </a:r>
            <a:br>
              <a:rPr sz="3846" b="0" cap="all" dirty="0">
                <a:solidFill>
                  <a:srgbClr val="000000"/>
                </a:solidFill>
                <a:latin typeface="Arial" charset="0"/>
              </a:rPr>
            </a:br>
            <a:r>
              <a:rPr sz="3846" cap="all" dirty="0">
                <a:solidFill>
                  <a:srgbClr val="000000"/>
                </a:solidFill>
                <a:latin typeface="Arial" charset="0"/>
              </a:rPr>
              <a:t>EXTERNAL PAGE</a:t>
            </a:r>
          </a:p>
        </p:txBody>
      </p:sp>
      <p:sp>
        <p:nvSpPr>
          <p:cNvPr id="2" name="Dummy Slide - Sequence"/>
          <p:cNvSpPr>
            <a:spLocks noGrp="1"/>
          </p:cNvSpPr>
          <p:nvPr>
            <p:ph type="title" hasCustomPrompt="1"/>
          </p:nvPr>
        </p:nvSpPr>
        <p:spPr>
          <a:xfrm>
            <a:off x="761538" y="7149073"/>
            <a:ext cx="12310225" cy="274325"/>
          </a:xfrm>
          <a:prstGeom prst="rect">
            <a:avLst/>
          </a:prstGeom>
        </p:spPr>
        <p:txBody>
          <a:bodyPr vert="horz" lIns="0" tIns="0" rIns="0" bIns="0" rtlCol="0" anchor="t" anchorCtr="0">
            <a:noAutofit/>
          </a:bodyPr>
          <a:lstStyle>
            <a:lvl1pPr>
              <a:defRPr kumimoji="0" lang="en-US" sz="2747" b="0" i="0" u="none" strike="noStrike" cap="all" spc="0" normalizeH="0" baseline="0" dirty="0">
                <a:ln>
                  <a:noFill/>
                </a:ln>
                <a:solidFill>
                  <a:srgbClr val="FFFFFF"/>
                </a:solidFill>
                <a:effectLst/>
                <a:uLnTx/>
                <a:uFillTx/>
                <a:ea typeface="+mn-ea"/>
              </a:defRPr>
            </a:lvl1pPr>
          </a:lstStyle>
          <a:p>
            <a:pPr marL="0" marR="0" lvl="0" indent="0" defTabSz="1399559" fontAlgn="auto">
              <a:lnSpc>
                <a:spcPct val="100000"/>
              </a:lnSpc>
              <a:spcAft>
                <a:spcPts val="0"/>
              </a:spcAft>
              <a:buClrTx/>
              <a:buSzTx/>
              <a:buFontTx/>
              <a:tabLst/>
            </a:pPr>
            <a:r>
              <a:rPr lang="en-US" dirty="0"/>
              <a:t>PAGE TITLE</a:t>
            </a:r>
          </a:p>
        </p:txBody>
      </p:sp>
      <p:cxnSp>
        <p:nvCxnSpPr>
          <p:cNvPr id="7" name="Line"/>
          <p:cNvCxnSpPr/>
          <p:nvPr userDrawn="1"/>
        </p:nvCxnSpPr>
        <p:spPr>
          <a:xfrm>
            <a:off x="728824" y="4154088"/>
            <a:ext cx="123102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510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645924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395947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E01FC-0D47-440F-8730-EEC13E666109}" type="datetimeFigureOut">
              <a:rPr lang="en-IN" smtClean="0"/>
              <a:t>07-03-2022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586424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E01FC-0D47-440F-8730-EEC13E666109}" type="datetimeFigureOut">
              <a:rPr lang="en-IN" smtClean="0"/>
              <a:t>07-03-2022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904342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01FC-0D47-440F-8730-EEC13E666109}" type="datetimeFigureOut">
              <a:rPr lang="en-IN" smtClean="0"/>
              <a:t>07-03-2022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295979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6081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2829069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379542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1845499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70170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PA - P - 1 Placeholder in Key Points Area">
    <p:spTree>
      <p:nvGrpSpPr>
        <p:cNvPr id="1" name=""/>
        <p:cNvGrpSpPr/>
        <p:nvPr/>
      </p:nvGrpSpPr>
      <p:grpSpPr>
        <a:xfrm>
          <a:off x="0" y="0"/>
          <a:ext cx="0" cy="0"/>
          <a:chOff x="0" y="0"/>
          <a:chExt cx="0" cy="0"/>
        </a:xfrm>
      </p:grpSpPr>
      <p:sp>
        <p:nvSpPr>
          <p:cNvPr id="16"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5" name="KPA - Placeholder 1"/>
          <p:cNvSpPr>
            <a:spLocks noGrp="1"/>
          </p:cNvSpPr>
          <p:nvPr>
            <p:ph sz="quarter" idx="28" hasCustomPrompt="1"/>
          </p:nvPr>
        </p:nvSpPr>
        <p:spPr>
          <a:xfrm>
            <a:off x="753689" y="1801368"/>
            <a:ext cx="2512291" cy="4937760"/>
          </a:xfrm>
          <a:prstGeom prst="rect">
            <a:avLst/>
          </a:prstGeom>
        </p:spPr>
        <p:txBody>
          <a:bodyPr tIns="0">
            <a:normAutofit/>
          </a:bodyPr>
          <a:lstStyle>
            <a:lvl1pPr>
              <a:defRPr sz="1511"/>
            </a:lvl1pPr>
            <a:lvl2pPr>
              <a:spcAft>
                <a:spcPts val="549"/>
              </a:spcAft>
              <a:buClr>
                <a:schemeClr val="accent2"/>
              </a:buClr>
              <a:defRPr sz="1511" baseline="0"/>
            </a:lvl2pPr>
            <a:lvl3pPr>
              <a:spcAft>
                <a:spcPts val="549"/>
              </a:spcAft>
              <a:buClr>
                <a:schemeClr val="accent2"/>
              </a:buClr>
              <a:defRPr sz="1511"/>
            </a:lvl3pPr>
            <a:lvl4pPr>
              <a:spcAft>
                <a:spcPts val="549"/>
              </a:spcAft>
              <a:buClr>
                <a:schemeClr val="accent2"/>
              </a:buClr>
              <a:defRPr sz="1511"/>
            </a:lvl4pPr>
            <a:lvl5pPr>
              <a:spcAft>
                <a:spcPts val="549"/>
              </a:spcAft>
              <a:buClr>
                <a:schemeClr val="tx2"/>
              </a:buClr>
              <a:defRPr sz="1511"/>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9" name="Slide - Footnote"/>
          <p:cNvSpPr>
            <a:spLocks noGrp="1"/>
          </p:cNvSpPr>
          <p:nvPr>
            <p:ph type="ftr" sz="quarter" idx="3"/>
          </p:nvPr>
        </p:nvSpPr>
        <p:spPr>
          <a:xfrm>
            <a:off x="3919175" y="6878407"/>
            <a:ext cx="9144739" cy="320601"/>
          </a:xfrm>
          <a:prstGeom prst="rect">
            <a:avLst/>
          </a:prstGeom>
          <a:noFill/>
        </p:spPr>
        <p:txBody>
          <a:bodyPr lIns="0" anchor="b" anchorCtr="0">
            <a:spAutoFit/>
          </a:bodyPr>
          <a:lstStyle>
            <a:lvl1pPr>
              <a:lnSpc>
                <a:spcPct val="90000"/>
              </a:lnSpc>
              <a:defRPr sz="824" b="0">
                <a:solidFill>
                  <a:schemeClr val="tx1"/>
                </a:solidFill>
              </a:defRPr>
            </a:lvl1pPr>
          </a:lstStyle>
          <a:p>
            <a:r>
              <a:rPr lang="en-US" b="1">
                <a:solidFill>
                  <a:srgbClr val="000000"/>
                </a:solidFill>
              </a:rPr>
              <a:t>Notes:</a:t>
            </a:r>
          </a:p>
          <a:p>
            <a:pPr marL="154834" indent="-154834">
              <a:buFont typeface="+mj-lt"/>
              <a:buAutoNum type="arabicPeriod"/>
            </a:pPr>
            <a:endParaRPr lang="en-US" dirty="0">
              <a:solidFill>
                <a:srgbClr val="000000"/>
              </a:solidFill>
            </a:endParaRPr>
          </a:p>
        </p:txBody>
      </p:sp>
      <p:sp>
        <p:nvSpPr>
          <p:cNvPr id="11"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0" name="Slide - Page Number"/>
          <p:cNvSpPr>
            <a:spLocks noGrp="1"/>
          </p:cNvSpPr>
          <p:nvPr>
            <p:ph type="body" sz="quarter" idx="35"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12" name="Slide - Sub-Title"/>
          <p:cNvSpPr>
            <a:spLocks noGrp="1"/>
          </p:cNvSpPr>
          <p:nvPr>
            <p:ph type="body" sz="quarter" idx="11" hasCustomPrompt="1"/>
          </p:nvPr>
        </p:nvSpPr>
        <p:spPr>
          <a:xfrm>
            <a:off x="754558" y="908050"/>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
        <p:nvSpPr>
          <p:cNvPr id="15"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Tree>
    <p:extLst>
      <p:ext uri="{BB962C8B-B14F-4D97-AF65-F5344CB8AC3E}">
        <p14:creationId xmlns:p14="http://schemas.microsoft.com/office/powerpoint/2010/main" val="9675974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948682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7035022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159804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E01FC-0D47-440F-8730-EEC13E666109}" type="datetimeFigureOut">
              <a:rPr lang="en-IN" smtClean="0"/>
              <a:t>07-03-2022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4417350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E01FC-0D47-440F-8730-EEC13E666109}" type="datetimeFigureOut">
              <a:rPr lang="en-IN" smtClean="0"/>
              <a:t>07-03-2022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41643162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01FC-0D47-440F-8730-EEC13E666109}" type="datetimeFigureOut">
              <a:rPr lang="en-IN" smtClean="0"/>
              <a:t>07-03-2022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269330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916511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0128027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249159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24751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PA - P - 2 Placeholders in Key Points Area">
    <p:spTree>
      <p:nvGrpSpPr>
        <p:cNvPr id="1" name=""/>
        <p:cNvGrpSpPr/>
        <p:nvPr/>
      </p:nvGrpSpPr>
      <p:grpSpPr>
        <a:xfrm>
          <a:off x="0" y="0"/>
          <a:ext cx="0" cy="0"/>
          <a:chOff x="0" y="0"/>
          <a:chExt cx="0" cy="0"/>
        </a:xfrm>
      </p:grpSpPr>
      <p:sp>
        <p:nvSpPr>
          <p:cNvPr id="35" name="Line - KPA"/>
          <p:cNvSpPr>
            <a:spLocks noChangeShapeType="1"/>
          </p:cNvSpPr>
          <p:nvPr userDrawn="1">
            <p:custDataLst>
              <p:tags r:id="rId1"/>
            </p:custDataLst>
          </p:nvPr>
        </p:nvSpPr>
        <p:spPr bwMode="auto">
          <a:xfrm>
            <a:off x="3554892" y="1792224"/>
            <a:ext cx="0" cy="4937760"/>
          </a:xfrm>
          <a:prstGeom prst="line">
            <a:avLst/>
          </a:prstGeom>
          <a:noFill/>
          <a:ln w="6350">
            <a:solidFill>
              <a:schemeClr val="bg2"/>
            </a:solidFill>
            <a:round/>
            <a:headEnd/>
            <a:tailEnd/>
          </a:ln>
        </p:spPr>
        <p:txBody>
          <a:bodyPr lIns="125599" tIns="62800" rIns="125599" bIns="62800"/>
          <a:lstStyle/>
          <a:p>
            <a:pPr eaLnBrk="0" fontAlgn="base" hangingPunct="0">
              <a:spcBef>
                <a:spcPct val="0"/>
              </a:spcBef>
              <a:spcAft>
                <a:spcPct val="0"/>
              </a:spcAft>
            </a:pPr>
            <a:endParaRPr lang="en-US" sz="3434" dirty="0">
              <a:solidFill>
                <a:srgbClr val="000000"/>
              </a:solidFill>
            </a:endParaRPr>
          </a:p>
        </p:txBody>
      </p:sp>
      <p:sp>
        <p:nvSpPr>
          <p:cNvPr id="14" name="KPA - Placeholder 1"/>
          <p:cNvSpPr>
            <a:spLocks noGrp="1"/>
          </p:cNvSpPr>
          <p:nvPr>
            <p:ph sz="quarter" idx="29" hasCustomPrompt="1"/>
          </p:nvPr>
        </p:nvSpPr>
        <p:spPr>
          <a:xfrm>
            <a:off x="753689" y="1801368"/>
            <a:ext cx="2512291" cy="2338832"/>
          </a:xfrm>
          <a:prstGeom prst="rect">
            <a:avLst/>
          </a:prstGeom>
        </p:spPr>
        <p:txBody>
          <a:bodyPr tIns="0">
            <a:normAutofit/>
          </a:bodyPr>
          <a:lstStyle>
            <a:lvl1pPr>
              <a:defRPr sz="1511"/>
            </a:lvl1pPr>
            <a:lvl2pPr>
              <a:spcAft>
                <a:spcPts val="549"/>
              </a:spcAft>
              <a:buClr>
                <a:schemeClr val="accent2"/>
              </a:buClr>
              <a:defRPr sz="1511"/>
            </a:lvl2pPr>
            <a:lvl3pPr>
              <a:spcAft>
                <a:spcPts val="549"/>
              </a:spcAft>
              <a:buClr>
                <a:schemeClr val="accent2"/>
              </a:buClr>
              <a:defRPr sz="1511"/>
            </a:lvl3pPr>
            <a:lvl4pPr>
              <a:spcAft>
                <a:spcPts val="549"/>
              </a:spcAft>
              <a:buClr>
                <a:schemeClr val="accent2"/>
              </a:buClr>
              <a:defRPr sz="1511"/>
            </a:lvl4pPr>
            <a:lvl5pPr>
              <a:spcAft>
                <a:spcPts val="549"/>
              </a:spcAft>
              <a:buClr>
                <a:schemeClr val="tx2"/>
              </a:buClr>
              <a:defRPr sz="1511"/>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KPA - Placeholder 2 - Title"/>
          <p:cNvSpPr>
            <a:spLocks noGrp="1"/>
          </p:cNvSpPr>
          <p:nvPr>
            <p:ph type="body" sz="quarter" idx="13" hasCustomPrompt="1"/>
          </p:nvPr>
        </p:nvSpPr>
        <p:spPr>
          <a:xfrm>
            <a:off x="753689" y="4406900"/>
            <a:ext cx="2512291" cy="181588"/>
          </a:xfrm>
          <a:prstGeom prst="rect">
            <a:avLst/>
          </a:prstGeom>
        </p:spPr>
        <p:txBody>
          <a:bodyPr lIns="0" tIns="0" rIns="0" bIns="0">
            <a:noAutofit/>
          </a:bodyPr>
          <a:lstStyle>
            <a:lvl1pPr marL="0" indent="0">
              <a:spcAft>
                <a:spcPts val="824"/>
              </a:spcAft>
              <a:buNone/>
              <a:tabLst>
                <a:tab pos="15073335" algn="r"/>
              </a:tabLst>
              <a:defRPr sz="1374" b="1" baseline="0">
                <a:solidFill>
                  <a:schemeClr val="tx2"/>
                </a:solidFill>
              </a:defRPr>
            </a:lvl1pPr>
          </a:lstStyle>
          <a:p>
            <a:pPr lvl="0"/>
            <a:r>
              <a:rPr lang="en-US" dirty="0"/>
              <a:t>Key Points Area - Title 2</a:t>
            </a:r>
          </a:p>
        </p:txBody>
      </p:sp>
      <p:sp>
        <p:nvSpPr>
          <p:cNvPr id="20" name="KPA - Placeholder 2 - Sub-Title"/>
          <p:cNvSpPr>
            <a:spLocks noGrp="1"/>
          </p:cNvSpPr>
          <p:nvPr>
            <p:ph type="body" sz="quarter" idx="14" hasCustomPrompt="1"/>
          </p:nvPr>
        </p:nvSpPr>
        <p:spPr>
          <a:xfrm>
            <a:off x="753689" y="4599432"/>
            <a:ext cx="2512291" cy="182880"/>
          </a:xfrm>
          <a:prstGeom prst="rect">
            <a:avLst/>
          </a:prstGeom>
        </p:spPr>
        <p:txBody>
          <a:bodyPr lIns="0" tIns="0" rIns="0" bIns="0">
            <a:noAutofit/>
          </a:bodyPr>
          <a:lstStyle>
            <a:lvl1pPr marL="0" indent="0">
              <a:buNone/>
              <a:tabLst>
                <a:tab pos="15073335" algn="r"/>
              </a:tabLst>
              <a:defRPr sz="1099" baseline="0">
                <a:solidFill>
                  <a:schemeClr val="tx1"/>
                </a:solidFill>
              </a:defRPr>
            </a:lvl1pPr>
          </a:lstStyle>
          <a:p>
            <a:pPr lvl="0"/>
            <a:r>
              <a:rPr lang="en-US" dirty="0"/>
              <a:t>Key Points Area - Sub-Title 2</a:t>
            </a:r>
          </a:p>
        </p:txBody>
      </p:sp>
      <p:sp>
        <p:nvSpPr>
          <p:cNvPr id="22" name="KPA - Placeholder 2 - Content"/>
          <p:cNvSpPr>
            <a:spLocks noGrp="1"/>
          </p:cNvSpPr>
          <p:nvPr>
            <p:ph sz="quarter" idx="15" hasCustomPrompt="1"/>
          </p:nvPr>
        </p:nvSpPr>
        <p:spPr>
          <a:xfrm>
            <a:off x="753689" y="4791456"/>
            <a:ext cx="2512291" cy="1828800"/>
          </a:xfrm>
          <a:prstGeom prst="rect">
            <a:avLst/>
          </a:prstGeom>
        </p:spPr>
        <p:txBody>
          <a:bodyPr vert="horz" lIns="0" tIns="45720" rIns="0" bIns="91440" rtlCol="0">
            <a:normAutofit/>
          </a:bodyPr>
          <a:lstStyle>
            <a:lvl1pPr>
              <a:buClr>
                <a:schemeClr val="accent2"/>
              </a:buCl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5" name="KPA - Placeholder 2 - Source"/>
          <p:cNvSpPr>
            <a:spLocks noGrp="1"/>
          </p:cNvSpPr>
          <p:nvPr>
            <p:ph type="body" sz="quarter" idx="35" hasCustomPrompt="1"/>
          </p:nvPr>
        </p:nvSpPr>
        <p:spPr>
          <a:xfrm>
            <a:off x="753689" y="6629401"/>
            <a:ext cx="2512291" cy="109728"/>
          </a:xfrm>
          <a:prstGeom prst="rect">
            <a:avLst/>
          </a:prstGeom>
        </p:spPr>
        <p:txBody>
          <a:bodyPr tIns="18288" rIns="0" bIns="0">
            <a:noAutofit/>
          </a:bodyPr>
          <a:lstStyle>
            <a:lvl1pPr marL="0" indent="0">
              <a:buNone/>
              <a:defRPr sz="824" baseline="0">
                <a:solidFill>
                  <a:schemeClr val="tx1"/>
                </a:solidFill>
              </a:defRPr>
            </a:lvl1pPr>
          </a:lstStyle>
          <a:p>
            <a:pPr lvl="0"/>
            <a:r>
              <a:rPr lang="en-US" dirty="0"/>
              <a:t>Key Points Area - Source 2</a:t>
            </a:r>
          </a:p>
        </p:txBody>
      </p:sp>
      <p:sp>
        <p:nvSpPr>
          <p:cNvPr id="13" name="Slide - Footnote"/>
          <p:cNvSpPr>
            <a:spLocks noGrp="1"/>
          </p:cNvSpPr>
          <p:nvPr>
            <p:ph type="ftr" sz="quarter" idx="3"/>
          </p:nvPr>
        </p:nvSpPr>
        <p:spPr>
          <a:xfrm>
            <a:off x="3919175" y="6878407"/>
            <a:ext cx="9144739" cy="320601"/>
          </a:xfrm>
          <a:prstGeom prst="rect">
            <a:avLst/>
          </a:prstGeom>
          <a:noFill/>
        </p:spPr>
        <p:txBody>
          <a:bodyPr lIns="0" anchor="b" anchorCtr="0">
            <a:spAutoFit/>
          </a:bodyPr>
          <a:lstStyle>
            <a:lvl1pPr>
              <a:lnSpc>
                <a:spcPct val="90000"/>
              </a:lnSpc>
              <a:defRPr sz="824" b="0">
                <a:solidFill>
                  <a:schemeClr val="tx1"/>
                </a:solidFill>
              </a:defRPr>
            </a:lvl1pPr>
          </a:lstStyle>
          <a:p>
            <a:r>
              <a:rPr lang="en-US" b="1">
                <a:solidFill>
                  <a:srgbClr val="000000"/>
                </a:solidFill>
              </a:rPr>
              <a:t>Notes:</a:t>
            </a:r>
          </a:p>
          <a:p>
            <a:pPr marL="157014" indent="-157014">
              <a:buClr>
                <a:srgbClr val="000000"/>
              </a:buClr>
              <a:buFont typeface="+mj-lt"/>
              <a:buAutoNum type="arabicPeriod"/>
            </a:pPr>
            <a:endParaRPr lang="en-US" dirty="0">
              <a:solidFill>
                <a:srgbClr val="000000"/>
              </a:solidFill>
            </a:endParaRPr>
          </a:p>
        </p:txBody>
      </p:sp>
      <p:sp>
        <p:nvSpPr>
          <p:cNvPr id="19" name="Slide - Section Title"/>
          <p:cNvSpPr>
            <a:spLocks noGrp="1"/>
          </p:cNvSpPr>
          <p:nvPr>
            <p:ph sz="quarter" idx="34" hasCustomPrompt="1"/>
          </p:nvPr>
        </p:nvSpPr>
        <p:spPr>
          <a:xfrm>
            <a:off x="9201110" y="7278625"/>
            <a:ext cx="3429277" cy="169149"/>
          </a:xfrm>
          <a:prstGeom prst="rect">
            <a:avLst/>
          </a:prstGeom>
        </p:spPr>
        <p:txBody>
          <a:bodyPr tIns="0" bIns="0" anchor="t" anchorCtr="0">
            <a:spAutoFit/>
          </a:bodyPr>
          <a:lstStyle>
            <a:lvl1pPr marL="0" indent="0" algn="r">
              <a:buNone/>
              <a:defRPr sz="1099"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6" hasCustomPrompt="1"/>
          </p:nvPr>
        </p:nvSpPr>
        <p:spPr>
          <a:xfrm>
            <a:off x="12773951" y="7278624"/>
            <a:ext cx="314036" cy="128016"/>
          </a:xfrm>
          <a:prstGeom prst="rect">
            <a:avLst/>
          </a:prstGeom>
        </p:spPr>
        <p:txBody>
          <a:bodyPr tIns="0" bIns="0" anchor="t" anchorCtr="0">
            <a:noAutofit/>
          </a:bodyPr>
          <a:lstStyle>
            <a:lvl1pPr marL="0" indent="0" algn="r">
              <a:buNone/>
              <a:defRPr sz="1099"/>
            </a:lvl1pPr>
          </a:lstStyle>
          <a:p>
            <a:pPr lvl="0"/>
            <a:r>
              <a:rPr lang="en-US" dirty="0"/>
              <a:t>#</a:t>
            </a:r>
          </a:p>
        </p:txBody>
      </p:sp>
      <p:sp>
        <p:nvSpPr>
          <p:cNvPr id="24" name="Slide - Title"/>
          <p:cNvSpPr>
            <a:spLocks noGrp="1"/>
          </p:cNvSpPr>
          <p:nvPr>
            <p:ph type="title"/>
          </p:nvPr>
        </p:nvSpPr>
        <p:spPr>
          <a:xfrm>
            <a:off x="753689" y="387415"/>
            <a:ext cx="12310225" cy="384048"/>
          </a:xfrm>
          <a:prstGeom prst="rect">
            <a:avLst/>
          </a:prstGeom>
        </p:spPr>
        <p:txBody>
          <a:bodyPr vert="horz" lIns="0" tIns="45720" rIns="45720" bIns="0" rtlCol="0" anchor="t" anchorCtr="0">
            <a:normAutofit/>
          </a:bodyPr>
          <a:lstStyle/>
          <a:p>
            <a:r>
              <a:rPr lang="en-US" dirty="0"/>
              <a:t>Slide Title</a:t>
            </a:r>
          </a:p>
        </p:txBody>
      </p:sp>
      <p:sp>
        <p:nvSpPr>
          <p:cNvPr id="25" name="Slide - Sub-Title"/>
          <p:cNvSpPr>
            <a:spLocks noGrp="1"/>
          </p:cNvSpPr>
          <p:nvPr>
            <p:ph type="body" sz="quarter" idx="11" hasCustomPrompt="1"/>
          </p:nvPr>
        </p:nvSpPr>
        <p:spPr>
          <a:xfrm>
            <a:off x="754558" y="914977"/>
            <a:ext cx="12308482" cy="320040"/>
          </a:xfrm>
          <a:prstGeom prst="rect">
            <a:avLst/>
          </a:prstGeom>
        </p:spPr>
        <p:txBody>
          <a:bodyPr vert="horz" lIns="0" tIns="0" rIns="45720" bIns="0" rtlCol="0">
            <a:noAutofit/>
          </a:bodyPr>
          <a:lstStyle>
            <a:lvl1pPr marL="0" indent="0">
              <a:spcAft>
                <a:spcPts val="0"/>
              </a:spcAft>
              <a:buNone/>
              <a:defRPr lang="en-US" sz="1923" b="1" dirty="0">
                <a:solidFill>
                  <a:schemeClr val="tx2">
                    <a:lumMod val="60000"/>
                    <a:lumOff val="40000"/>
                  </a:schemeClr>
                </a:solidFill>
              </a:defRPr>
            </a:lvl1pPr>
          </a:lstStyle>
          <a:p>
            <a:pPr lvl="0"/>
            <a:r>
              <a:rPr lang="en-US" dirty="0"/>
              <a:t>Slide Sub-Title</a:t>
            </a:r>
          </a:p>
        </p:txBody>
      </p:sp>
    </p:spTree>
    <p:extLst>
      <p:ext uri="{BB962C8B-B14F-4D97-AF65-F5344CB8AC3E}">
        <p14:creationId xmlns:p14="http://schemas.microsoft.com/office/powerpoint/2010/main" val="2067524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999925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2301668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6384635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8759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E01FC-0D47-440F-8730-EEC13E666109}" type="datetimeFigureOut">
              <a:rPr lang="en-IN" smtClean="0"/>
              <a:t>07-03-2022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022764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E01FC-0D47-440F-8730-EEC13E666109}" type="datetimeFigureOut">
              <a:rPr lang="en-IN" smtClean="0"/>
              <a:t>07-03-2022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1730473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01FC-0D47-440F-8730-EEC13E666109}" type="datetimeFigureOut">
              <a:rPr lang="en-IN" smtClean="0"/>
              <a:t>07-03-2022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7360581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3647558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D2AE01FC-0D47-440F-8730-EEC13E666109}" type="datetimeFigureOut">
              <a:rPr lang="en-IN" smtClean="0"/>
              <a:t>07-03-2022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7123471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E01FC-0D47-440F-8730-EEC13E666109}" type="datetimeFigureOut">
              <a:rPr lang="en-IN" smtClean="0"/>
              <a:t>07-03-2022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03A7D-42FB-414B-A654-5FFD67CC8116}" type="slidenum">
              <a:rPr lang="en-IN" smtClean="0"/>
              <a:t>‹#›</a:t>
            </a:fld>
            <a:endParaRPr lang="en-IN"/>
          </a:p>
        </p:txBody>
      </p:sp>
    </p:spTree>
    <p:extLst>
      <p:ext uri="{BB962C8B-B14F-4D97-AF65-F5344CB8AC3E}">
        <p14:creationId xmlns:p14="http://schemas.microsoft.com/office/powerpoint/2010/main" val="21933942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2.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8.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9.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6.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Presentation - Draft Watermark" hidden="1"/>
          <p:cNvSpPr txBox="1"/>
          <p:nvPr/>
        </p:nvSpPr>
        <p:spPr>
          <a:xfrm>
            <a:off x="6344980" y="422709"/>
            <a:ext cx="1127641" cy="276999"/>
          </a:xfrm>
          <a:prstGeom prst="rect">
            <a:avLst/>
          </a:prstGeom>
          <a:noFill/>
        </p:spPr>
        <p:txBody>
          <a:bodyPr wrap="square" lIns="0" tIns="0" rIns="0" bIns="0" rtlCol="0" anchor="ctr" anchorCtr="0">
            <a:normAutofit fontScale="85000" lnSpcReduction="20000"/>
          </a:bodyPr>
          <a:lstStyle/>
          <a:p>
            <a:pPr algn="ctr"/>
            <a:r>
              <a:rPr lang="en-US" sz="2473" b="1" cap="all" dirty="0">
                <a:solidFill>
                  <a:srgbClr val="FF0000"/>
                </a:solidFill>
              </a:rPr>
              <a:t>DRAFT</a:t>
            </a:r>
          </a:p>
        </p:txBody>
      </p:sp>
      <p:sp>
        <p:nvSpPr>
          <p:cNvPr id="44" name="Presentation - Disclaimers" hidden="1"/>
          <p:cNvSpPr>
            <a:spLocks noChangeArrowheads="1"/>
          </p:cNvSpPr>
          <p:nvPr>
            <p:custDataLst>
              <p:tags r:id="rId58"/>
            </p:custDataLst>
          </p:nvPr>
        </p:nvSpPr>
        <p:spPr bwMode="auto">
          <a:xfrm>
            <a:off x="5037676" y="7260337"/>
            <a:ext cx="3768436" cy="186013"/>
          </a:xfrm>
          <a:prstGeom prst="rect">
            <a:avLst/>
          </a:prstGeom>
          <a:noFill/>
          <a:ln w="9525">
            <a:noFill/>
            <a:miter lim="800000"/>
            <a:headEnd/>
            <a:tailEnd/>
          </a:ln>
        </p:spPr>
        <p:txBody>
          <a:bodyPr wrap="square" lIns="0" tIns="0" rIns="0" bIns="0" anchor="t" anchorCtr="0">
            <a:spAutoFit/>
          </a:bodyPr>
          <a:lstStyle/>
          <a:p>
            <a:pPr algn="ctr" defTabSz="1399232">
              <a:lnSpc>
                <a:spcPts val="1648"/>
              </a:lnSpc>
            </a:pPr>
            <a:endParaRPr lang="en-US" sz="1099" b="1" cap="all" dirty="0">
              <a:solidFill>
                <a:srgbClr val="FF0000"/>
              </a:solidFill>
              <a:cs typeface="Arial" panose="020B0604020202020204" pitchFamily="34" charset="0"/>
            </a:endParaRPr>
          </a:p>
        </p:txBody>
      </p:sp>
      <p:sp>
        <p:nvSpPr>
          <p:cNvPr id="50" name="Logo - Client 1" hidden="1"/>
          <p:cNvSpPr>
            <a:spLocks/>
          </p:cNvSpPr>
          <p:nvPr/>
        </p:nvSpPr>
        <p:spPr>
          <a:xfrm>
            <a:off x="11634563" y="421641"/>
            <a:ext cx="1423471" cy="2560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99" dirty="0">
                <a:solidFill>
                  <a:srgbClr val="000000"/>
                </a:solidFill>
              </a:rPr>
              <a:t>Client Logo</a:t>
            </a:r>
          </a:p>
        </p:txBody>
      </p:sp>
      <p:sp>
        <p:nvSpPr>
          <p:cNvPr id="13" name="Placeholder 1 - Content">
            <a:extLst>
              <a:ext uri="{FF2B5EF4-FFF2-40B4-BE49-F238E27FC236}">
                <a16:creationId xmlns:a16="http://schemas.microsoft.com/office/drawing/2014/main" id="{E5A3917F-3792-4AA4-8026-7185C967DC40}"/>
              </a:ext>
            </a:extLst>
          </p:cNvPr>
          <p:cNvSpPr>
            <a:spLocks noGrp="1"/>
          </p:cNvSpPr>
          <p:nvPr>
            <p:ph type="body" idx="1"/>
          </p:nvPr>
        </p:nvSpPr>
        <p:spPr>
          <a:xfrm>
            <a:off x="552895" y="1812925"/>
            <a:ext cx="12761171" cy="5130800"/>
          </a:xfrm>
          <a:prstGeom prst="rect">
            <a:avLst/>
          </a:prstGeom>
        </p:spPr>
        <p:txBody>
          <a:bodyPr vert="horz" lIns="0" tIns="45720" rIns="0" bIns="9144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Slide - Title">
            <a:extLst>
              <a:ext uri="{FF2B5EF4-FFF2-40B4-BE49-F238E27FC236}">
                <a16:creationId xmlns:a16="http://schemas.microsoft.com/office/drawing/2014/main" id="{F4D36A08-2C75-4DAE-A379-CBD40E6B719C}"/>
              </a:ext>
            </a:extLst>
          </p:cNvPr>
          <p:cNvSpPr>
            <a:spLocks noGrp="1"/>
          </p:cNvSpPr>
          <p:nvPr>
            <p:ph type="title"/>
          </p:nvPr>
        </p:nvSpPr>
        <p:spPr>
          <a:xfrm>
            <a:off x="552895" y="387415"/>
            <a:ext cx="9052559" cy="384048"/>
          </a:xfrm>
          <a:prstGeom prst="rect">
            <a:avLst/>
          </a:prstGeom>
        </p:spPr>
        <p:txBody>
          <a:bodyPr vert="horz" lIns="0" tIns="45720" rIns="45720" bIns="0" rtlCol="0" anchor="t" anchorCtr="0">
            <a:normAutofit/>
          </a:bodyPr>
          <a:lstStyle/>
          <a:p>
            <a:r>
              <a:rPr lang="en-US" dirty="0"/>
              <a:t>Slide Title</a:t>
            </a:r>
          </a:p>
        </p:txBody>
      </p:sp>
      <p:pic>
        <p:nvPicPr>
          <p:cNvPr id="16" name="Picture 3">
            <a:extLst>
              <a:ext uri="{FF2B5EF4-FFF2-40B4-BE49-F238E27FC236}">
                <a16:creationId xmlns:a16="http://schemas.microsoft.com/office/drawing/2014/main" id="{959552DC-A3F2-4B82-8019-F81498F00E2F}"/>
              </a:ext>
            </a:extLst>
          </p:cNvPr>
          <p:cNvPicPr>
            <a:picLocks noChangeAspect="1" noChangeArrowheads="1"/>
          </p:cNvPicPr>
          <p:nvPr userDrawn="1"/>
        </p:nvPicPr>
        <p:blipFill>
          <a:blip r:embed="rId59"/>
          <a:srcRect/>
          <a:stretch/>
        </p:blipFill>
        <p:spPr bwMode="auto">
          <a:xfrm>
            <a:off x="6751553" y="7329766"/>
            <a:ext cx="314494" cy="3159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a:extLst>
              <a:ext uri="{FF2B5EF4-FFF2-40B4-BE49-F238E27FC236}">
                <a16:creationId xmlns:a16="http://schemas.microsoft.com/office/drawing/2014/main" id="{D7D9D9A1-8BA6-4F86-B6D9-23312284F7C7}"/>
              </a:ext>
            </a:extLst>
          </p:cNvPr>
          <p:cNvSpPr/>
          <p:nvPr userDrawn="1"/>
        </p:nvSpPr>
        <p:spPr>
          <a:xfrm>
            <a:off x="0" y="-7883"/>
            <a:ext cx="13817600" cy="193726"/>
          </a:xfrm>
          <a:custGeom>
            <a:avLst/>
            <a:gdLst/>
            <a:ahLst/>
            <a:cxnLst/>
            <a:rect l="l" t="t" r="r" b="b"/>
            <a:pathLst>
              <a:path w="10058400" h="193726">
                <a:moveTo>
                  <a:pt x="0" y="0"/>
                </a:moveTo>
                <a:lnTo>
                  <a:pt x="10058400" y="0"/>
                </a:lnTo>
                <a:lnTo>
                  <a:pt x="10058400" y="79481"/>
                </a:lnTo>
                <a:cubicBezTo>
                  <a:pt x="9090923" y="147591"/>
                  <a:pt x="7218204" y="193726"/>
                  <a:pt x="5066628" y="193726"/>
                </a:cubicBezTo>
                <a:cubicBezTo>
                  <a:pt x="2858139" y="193726"/>
                  <a:pt x="943455" y="145118"/>
                  <a:pt x="0" y="73937"/>
                </a:cubicBezTo>
                <a:close/>
              </a:path>
            </a:pathLst>
          </a:custGeom>
          <a:gradFill flip="none" rotWithShape="1">
            <a:gsLst>
              <a:gs pos="0">
                <a:schemeClr val="accent1"/>
              </a:gs>
              <a:gs pos="68350">
                <a:srgbClr val="00C4FB"/>
              </a:gs>
              <a:gs pos="50000">
                <a:srgbClr val="1094FF"/>
              </a:gs>
              <a:gs pos="100000">
                <a:srgbClr val="44E7A1"/>
              </a:gs>
            </a:gsLst>
            <a:lin ang="189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rgbClr val="000000"/>
              </a:solidFill>
            </a:endParaRPr>
          </a:p>
        </p:txBody>
      </p:sp>
      <p:cxnSp>
        <p:nvCxnSpPr>
          <p:cNvPr id="23" name="Line - Bottom">
            <a:extLst>
              <a:ext uri="{FF2B5EF4-FFF2-40B4-BE49-F238E27FC236}">
                <a16:creationId xmlns:a16="http://schemas.microsoft.com/office/drawing/2014/main" id="{9CD7E213-85BF-4015-8AC2-81A9A6D3DDDA}"/>
              </a:ext>
            </a:extLst>
          </p:cNvPr>
          <p:cNvCxnSpPr/>
          <p:nvPr userDrawn="1"/>
        </p:nvCxnSpPr>
        <p:spPr bwMode="auto">
          <a:xfrm>
            <a:off x="750945" y="7205472"/>
            <a:ext cx="12308394"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F416551-146D-4E95-83B4-109298DD8C06}"/>
              </a:ext>
            </a:extLst>
          </p:cNvPr>
          <p:cNvCxnSpPr/>
          <p:nvPr userDrawn="1"/>
        </p:nvCxnSpPr>
        <p:spPr>
          <a:xfrm>
            <a:off x="759533" y="1337249"/>
            <a:ext cx="12435840" cy="0"/>
          </a:xfrm>
          <a:prstGeom prst="line">
            <a:avLst/>
          </a:prstGeom>
          <a:ln w="12700" cap="rnd">
            <a:gradFill>
              <a:gsLst>
                <a:gs pos="0">
                  <a:schemeClr val="accent1"/>
                </a:gs>
                <a:gs pos="80000">
                  <a:schemeClr val="accent5"/>
                </a:gs>
                <a:gs pos="100000">
                  <a:schemeClr val="accent2">
                    <a:lumMod val="60000"/>
                    <a:lumOff val="40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92611"/>
      </p:ext>
    </p:extLst>
  </p:cSld>
  <p:clrMap bg1="lt1" tx1="dk1" bg2="lt2" tx2="dk2" accent1="accent1" accent2="accent2" accent3="accent3" accent4="accent4" accent5="accent5" accent6="accent6" hlink="hlink" folHlink="folHlink"/>
  <p:sldLayoutIdLst>
    <p:sldLayoutId id="2147485316" r:id="rId1"/>
    <p:sldLayoutId id="2147485115"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 id="2147485126" r:id="rId12"/>
    <p:sldLayoutId id="2147485127" r:id="rId13"/>
    <p:sldLayoutId id="2147485128" r:id="rId14"/>
    <p:sldLayoutId id="2147485129" r:id="rId15"/>
    <p:sldLayoutId id="2147485130" r:id="rId16"/>
    <p:sldLayoutId id="2147485131" r:id="rId17"/>
    <p:sldLayoutId id="2147485132" r:id="rId18"/>
    <p:sldLayoutId id="2147485133" r:id="rId19"/>
    <p:sldLayoutId id="2147485134" r:id="rId20"/>
    <p:sldLayoutId id="2147485135" r:id="rId21"/>
    <p:sldLayoutId id="2147485136" r:id="rId22"/>
    <p:sldLayoutId id="2147485137" r:id="rId23"/>
    <p:sldLayoutId id="2147485138" r:id="rId24"/>
    <p:sldLayoutId id="2147485139" r:id="rId25"/>
    <p:sldLayoutId id="2147485140" r:id="rId26"/>
    <p:sldLayoutId id="2147485141" r:id="rId27"/>
    <p:sldLayoutId id="2147485142" r:id="rId28"/>
    <p:sldLayoutId id="2147485143" r:id="rId29"/>
    <p:sldLayoutId id="2147485144" r:id="rId30"/>
    <p:sldLayoutId id="2147485145" r:id="rId31"/>
    <p:sldLayoutId id="2147485146" r:id="rId32"/>
    <p:sldLayoutId id="2147485223" r:id="rId33"/>
    <p:sldLayoutId id="2147485221" r:id="rId34"/>
    <p:sldLayoutId id="2147485147" r:id="rId35"/>
    <p:sldLayoutId id="2147485148" r:id="rId36"/>
    <p:sldLayoutId id="2147485149" r:id="rId37"/>
    <p:sldLayoutId id="2147485150" r:id="rId38"/>
    <p:sldLayoutId id="2147485151" r:id="rId39"/>
    <p:sldLayoutId id="2147485152" r:id="rId40"/>
    <p:sldLayoutId id="2147485153" r:id="rId41"/>
    <p:sldLayoutId id="2147485154" r:id="rId42"/>
    <p:sldLayoutId id="2147485155" r:id="rId43"/>
    <p:sldLayoutId id="2147485156" r:id="rId44"/>
    <p:sldLayoutId id="2147485157" r:id="rId45"/>
    <p:sldLayoutId id="2147485158" r:id="rId46"/>
    <p:sldLayoutId id="2147485159" r:id="rId47"/>
    <p:sldLayoutId id="2147485160" r:id="rId48"/>
    <p:sldLayoutId id="2147485161" r:id="rId49"/>
    <p:sldLayoutId id="2147485162" r:id="rId50"/>
    <p:sldLayoutId id="2147485163" r:id="rId51"/>
    <p:sldLayoutId id="2147485164" r:id="rId52"/>
    <p:sldLayoutId id="2147485165" r:id="rId53"/>
    <p:sldLayoutId id="2147485287" r:id="rId54"/>
    <p:sldLayoutId id="2147485290" r:id="rId55"/>
    <p:sldLayoutId id="2147485303" r:id="rId56"/>
  </p:sldLayoutIdLst>
  <p:hf hdr="0" dt="0"/>
  <p:txStyles>
    <p:titleStyle>
      <a:lvl1pPr algn="l" defTabSz="1255819" rtl="0" eaLnBrk="1" latinLnBrk="0" hangingPunct="1">
        <a:lnSpc>
          <a:spcPct val="90000"/>
        </a:lnSpc>
        <a:spcBef>
          <a:spcPct val="0"/>
        </a:spcBef>
        <a:buNone/>
        <a:defRPr lang="en-US" sz="3022" b="1" kern="0" baseline="0" dirty="0">
          <a:solidFill>
            <a:schemeClr val="bg2">
              <a:lumMod val="50000"/>
            </a:schemeClr>
          </a:solidFill>
          <a:latin typeface="Century Gothic" panose="020B0502020202020204" pitchFamily="34" charset="0"/>
          <a:ea typeface="+mj-ea"/>
          <a:cs typeface="Arial" panose="020B0604020202020204" pitchFamily="34" charset="0"/>
        </a:defRPr>
      </a:lvl1pPr>
    </p:titleStyle>
    <p:bodyStyle>
      <a:lvl1pPr marL="157014" indent="-157014" algn="l" defTabSz="1255819" rtl="0" eaLnBrk="1" latinLnBrk="0" hangingPunct="1">
        <a:spcBef>
          <a:spcPts val="0"/>
        </a:spcBef>
        <a:spcAft>
          <a:spcPts val="549"/>
        </a:spcAft>
        <a:buClr>
          <a:schemeClr val="accent2"/>
        </a:buClr>
        <a:buSzPct val="115000"/>
        <a:buFont typeface="Arial" panose="020B0604020202020204" pitchFamily="34" charset="0"/>
        <a:buChar char="•"/>
        <a:defRPr sz="1099" kern="1200">
          <a:solidFill>
            <a:schemeClr val="tx1"/>
          </a:solidFill>
          <a:latin typeface="Century Gothic" panose="020B0502020202020204" pitchFamily="34" charset="0"/>
          <a:ea typeface="+mn-ea"/>
          <a:cs typeface="Arial" panose="020B0604020202020204" pitchFamily="34" charset="0"/>
        </a:defRPr>
      </a:lvl1pPr>
      <a:lvl2pPr marL="322751" indent="-157014" algn="l" defTabSz="1399984" rtl="0" eaLnBrk="1" latinLnBrk="0" hangingPunct="1">
        <a:spcBef>
          <a:spcPts val="0"/>
        </a:spcBef>
        <a:spcAft>
          <a:spcPts val="549"/>
        </a:spcAft>
        <a:buClr>
          <a:schemeClr val="accent2"/>
        </a:buClr>
        <a:buSzPct val="100000"/>
        <a:buFont typeface="Arial" panose="020B0604020202020204" pitchFamily="34" charset="0"/>
        <a:buChar char="–"/>
        <a:defRPr sz="1099" kern="1200">
          <a:solidFill>
            <a:schemeClr val="tx1"/>
          </a:solidFill>
          <a:latin typeface="Century Gothic" panose="020B0502020202020204" pitchFamily="34" charset="0"/>
          <a:ea typeface="+mn-ea"/>
          <a:cs typeface="Arial" panose="020B0604020202020204" pitchFamily="34" charset="0"/>
        </a:defRPr>
      </a:lvl2pPr>
      <a:lvl3pPr marL="479765" indent="-157014" algn="l" defTabSz="1255819" rtl="0" eaLnBrk="1" latinLnBrk="0" hangingPunct="1">
        <a:spcBef>
          <a:spcPts val="0"/>
        </a:spcBef>
        <a:spcAft>
          <a:spcPts val="549"/>
        </a:spcAft>
        <a:buClr>
          <a:schemeClr val="accent2"/>
        </a:buClr>
        <a:buFont typeface="Courier New" panose="02070309020205020404" pitchFamily="49" charset="0"/>
        <a:buChar char="o"/>
        <a:defRPr sz="1099" kern="1200" baseline="0">
          <a:solidFill>
            <a:schemeClr val="tx1"/>
          </a:solidFill>
          <a:latin typeface="Century Gothic" panose="020B0502020202020204" pitchFamily="34" charset="0"/>
          <a:ea typeface="+mn-ea"/>
          <a:cs typeface="Arial" panose="020B0604020202020204" pitchFamily="34" charset="0"/>
        </a:defRPr>
      </a:lvl3pPr>
      <a:lvl4pPr marL="625876" indent="-152652" algn="l" defTabSz="1399984" rtl="0" eaLnBrk="1" latinLnBrk="0" hangingPunct="1">
        <a:spcBef>
          <a:spcPts val="0"/>
        </a:spcBef>
        <a:spcAft>
          <a:spcPts val="549"/>
        </a:spcAft>
        <a:buClr>
          <a:schemeClr val="accent2"/>
        </a:buClr>
        <a:buSzPct val="100000"/>
        <a:buFont typeface="Arial" panose="020B0604020202020204" pitchFamily="34" charset="0"/>
        <a:buChar char="»"/>
        <a:defRPr sz="1099" kern="1200">
          <a:solidFill>
            <a:schemeClr val="tx1"/>
          </a:solidFill>
          <a:latin typeface="Century Gothic" panose="020B0502020202020204" pitchFamily="34" charset="0"/>
          <a:ea typeface="+mn-ea"/>
          <a:cs typeface="Arial" panose="020B0604020202020204" pitchFamily="34" charset="0"/>
        </a:defRPr>
      </a:lvl4pPr>
      <a:lvl5pPr marL="780708" indent="0" algn="l" defTabSz="1399984" rtl="0" eaLnBrk="1" latinLnBrk="0" hangingPunct="1">
        <a:spcBef>
          <a:spcPts val="0"/>
        </a:spcBef>
        <a:spcAft>
          <a:spcPts val="549"/>
        </a:spcAft>
        <a:buClr>
          <a:schemeClr val="tx2"/>
        </a:buClr>
        <a:buSzPct val="115000"/>
        <a:buFont typeface="Arial" panose="020B0604020202020204" pitchFamily="34" charset="0"/>
        <a:buNone/>
        <a:defRPr sz="1099" kern="1200">
          <a:solidFill>
            <a:schemeClr val="tx1"/>
          </a:solidFill>
          <a:latin typeface="Arial" panose="020B0604020202020204" pitchFamily="34" charset="0"/>
          <a:ea typeface="+mn-ea"/>
          <a:cs typeface="Arial" panose="020B0604020202020204" pitchFamily="34" charset="0"/>
        </a:defRPr>
      </a:lvl5pPr>
      <a:lvl6pPr marL="767624" indent="-139568" algn="l" defTabSz="1255819" rtl="0" eaLnBrk="1" latinLnBrk="0" hangingPunct="1">
        <a:spcBef>
          <a:spcPct val="20000"/>
        </a:spcBef>
        <a:buFont typeface="Arial" panose="020B0604020202020204" pitchFamily="34" charset="0"/>
        <a:buChar char="–"/>
        <a:defRPr sz="1099" kern="1200">
          <a:solidFill>
            <a:schemeClr val="tx1"/>
          </a:solidFill>
          <a:latin typeface="+mn-lt"/>
          <a:ea typeface="+mn-ea"/>
          <a:cs typeface="+mn-cs"/>
        </a:defRPr>
      </a:lvl6pPr>
      <a:lvl7pPr marL="4081407" indent="-313955" algn="l" defTabSz="1255819" rtl="0" eaLnBrk="1" latinLnBrk="0" hangingPunct="1">
        <a:spcBef>
          <a:spcPct val="20000"/>
        </a:spcBef>
        <a:buFont typeface="Arial" panose="020B0604020202020204" pitchFamily="34" charset="0"/>
        <a:buChar char="•"/>
        <a:defRPr sz="2747" kern="1200">
          <a:solidFill>
            <a:schemeClr val="tx1"/>
          </a:solidFill>
          <a:latin typeface="+mn-lt"/>
          <a:ea typeface="+mn-ea"/>
          <a:cs typeface="+mn-cs"/>
        </a:defRPr>
      </a:lvl7pPr>
      <a:lvl8pPr marL="4709318" indent="-313955" algn="l" defTabSz="1255819" rtl="0" eaLnBrk="1" latinLnBrk="0" hangingPunct="1">
        <a:spcBef>
          <a:spcPct val="20000"/>
        </a:spcBef>
        <a:buFont typeface="Arial" panose="020B0604020202020204" pitchFamily="34" charset="0"/>
        <a:buChar char="•"/>
        <a:defRPr sz="2747" kern="1200">
          <a:solidFill>
            <a:schemeClr val="tx1"/>
          </a:solidFill>
          <a:latin typeface="+mn-lt"/>
          <a:ea typeface="+mn-ea"/>
          <a:cs typeface="+mn-cs"/>
        </a:defRPr>
      </a:lvl8pPr>
      <a:lvl9pPr marL="5337224" indent="-313955" algn="l" defTabSz="1255819" rtl="0" eaLnBrk="1" latinLnBrk="0" hangingPunct="1">
        <a:spcBef>
          <a:spcPct val="20000"/>
        </a:spcBef>
        <a:buFont typeface="Arial" panose="020B0604020202020204" pitchFamily="34" charset="0"/>
        <a:buChar char="•"/>
        <a:defRPr sz="2747" kern="1200">
          <a:solidFill>
            <a:schemeClr val="tx1"/>
          </a:solidFill>
          <a:latin typeface="+mn-lt"/>
          <a:ea typeface="+mn-ea"/>
          <a:cs typeface="+mn-cs"/>
        </a:defRPr>
      </a:lvl9pPr>
    </p:bodyStyle>
    <p:otherStyle>
      <a:defPPr>
        <a:defRPr lang="en-US"/>
      </a:defPPr>
      <a:lvl1pPr marL="0" algn="l" defTabSz="1255819" rtl="0" eaLnBrk="1" latinLnBrk="0" hangingPunct="1">
        <a:defRPr sz="1099" kern="1200">
          <a:solidFill>
            <a:schemeClr val="tx1"/>
          </a:solidFill>
          <a:latin typeface="+mn-lt"/>
          <a:ea typeface="+mn-ea"/>
          <a:cs typeface="+mn-cs"/>
        </a:defRPr>
      </a:lvl1pPr>
      <a:lvl2pPr marL="627909" algn="l" defTabSz="1255819" rtl="0" eaLnBrk="1" latinLnBrk="0" hangingPunct="1">
        <a:defRPr sz="1099" kern="1200">
          <a:solidFill>
            <a:schemeClr val="tx1"/>
          </a:solidFill>
          <a:latin typeface="+mn-lt"/>
          <a:ea typeface="+mn-ea"/>
          <a:cs typeface="+mn-cs"/>
        </a:defRPr>
      </a:lvl2pPr>
      <a:lvl3pPr marL="1255819" algn="l" defTabSz="1255819" rtl="0" eaLnBrk="1" latinLnBrk="0" hangingPunct="1">
        <a:defRPr sz="1099" kern="1200">
          <a:solidFill>
            <a:schemeClr val="tx1"/>
          </a:solidFill>
          <a:latin typeface="+mn-lt"/>
          <a:ea typeface="+mn-ea"/>
          <a:cs typeface="+mn-cs"/>
        </a:defRPr>
      </a:lvl3pPr>
      <a:lvl4pPr marL="1883726" algn="l" defTabSz="1255819" rtl="0" eaLnBrk="1" latinLnBrk="0" hangingPunct="1">
        <a:defRPr sz="1099" kern="1200">
          <a:solidFill>
            <a:schemeClr val="tx1"/>
          </a:solidFill>
          <a:latin typeface="+mn-lt"/>
          <a:ea typeface="+mn-ea"/>
          <a:cs typeface="+mn-cs"/>
        </a:defRPr>
      </a:lvl4pPr>
      <a:lvl5pPr marL="2511635" algn="l" defTabSz="1255819" rtl="0" eaLnBrk="1" latinLnBrk="0" hangingPunct="1">
        <a:defRPr sz="1099" kern="1200">
          <a:solidFill>
            <a:schemeClr val="tx1"/>
          </a:solidFill>
          <a:latin typeface="+mn-lt"/>
          <a:ea typeface="+mn-ea"/>
          <a:cs typeface="+mn-cs"/>
        </a:defRPr>
      </a:lvl5pPr>
      <a:lvl6pPr marL="3139543" algn="l" defTabSz="1255819" rtl="0" eaLnBrk="1" latinLnBrk="0" hangingPunct="1">
        <a:defRPr sz="1099" kern="1200">
          <a:solidFill>
            <a:schemeClr val="tx1"/>
          </a:solidFill>
          <a:latin typeface="+mn-lt"/>
          <a:ea typeface="+mn-ea"/>
          <a:cs typeface="+mn-cs"/>
        </a:defRPr>
      </a:lvl6pPr>
      <a:lvl7pPr marL="3767455" algn="l" defTabSz="1255819" rtl="0" eaLnBrk="1" latinLnBrk="0" hangingPunct="1">
        <a:defRPr sz="1099" kern="1200">
          <a:solidFill>
            <a:schemeClr val="tx1"/>
          </a:solidFill>
          <a:latin typeface="+mn-lt"/>
          <a:ea typeface="+mn-ea"/>
          <a:cs typeface="+mn-cs"/>
        </a:defRPr>
      </a:lvl7pPr>
      <a:lvl8pPr marL="4395361" algn="l" defTabSz="1255819" rtl="0" eaLnBrk="1" latinLnBrk="0" hangingPunct="1">
        <a:defRPr sz="1099" kern="1200">
          <a:solidFill>
            <a:schemeClr val="tx1"/>
          </a:solidFill>
          <a:latin typeface="+mn-lt"/>
          <a:ea typeface="+mn-ea"/>
          <a:cs typeface="+mn-cs"/>
        </a:defRPr>
      </a:lvl8pPr>
      <a:lvl9pPr marL="5023269" algn="l" defTabSz="1255819"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38" userDrawn="1">
          <p15:clr>
            <a:srgbClr val="F26B43"/>
          </p15:clr>
        </p15:guide>
        <p15:guide id="2"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dirty="0"/>
              <a:t>3/7/2022</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A12E07B-BF89-49D2-AAA9-4FBC2DEF65F4}"/>
              </a:ext>
            </a:extLst>
          </p:cNvPr>
          <p:cNvSpPr/>
          <p:nvPr userDrawn="1"/>
        </p:nvSpPr>
        <p:spPr>
          <a:xfrm>
            <a:off x="249383" y="5760127"/>
            <a:ext cx="13300362" cy="172315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cxnSp>
        <p:nvCxnSpPr>
          <p:cNvPr id="8" name="Straight Connector 7">
            <a:extLst>
              <a:ext uri="{FF2B5EF4-FFF2-40B4-BE49-F238E27FC236}">
                <a16:creationId xmlns:a16="http://schemas.microsoft.com/office/drawing/2014/main" id="{2EAA9210-1543-4019-8504-FA9B3CAC7813}"/>
              </a:ext>
            </a:extLst>
          </p:cNvPr>
          <p:cNvCxnSpPr>
            <a:cxnSpLocks/>
          </p:cNvCxnSpPr>
          <p:nvPr userDrawn="1"/>
        </p:nvCxnSpPr>
        <p:spPr>
          <a:xfrm>
            <a:off x="4582032" y="5983786"/>
            <a:ext cx="0" cy="1275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18312D-4C98-4CC9-9E95-69425E3F44A0}"/>
              </a:ext>
            </a:extLst>
          </p:cNvPr>
          <p:cNvPicPr>
            <a:picLocks noChangeAspect="1"/>
          </p:cNvPicPr>
          <p:nvPr userDrawn="1"/>
        </p:nvPicPr>
        <p:blipFill rotWithShape="1">
          <a:blip r:embed="rId13"/>
          <a:srcRect l="1" r="435" b="19786"/>
          <a:stretch/>
        </p:blipFill>
        <p:spPr>
          <a:xfrm>
            <a:off x="249383" y="304325"/>
            <a:ext cx="13300362" cy="5223640"/>
          </a:xfrm>
          <a:prstGeom prst="rect">
            <a:avLst/>
          </a:prstGeom>
        </p:spPr>
      </p:pic>
      <p:sp>
        <p:nvSpPr>
          <p:cNvPr id="10" name="TextBox 9">
            <a:extLst>
              <a:ext uri="{FF2B5EF4-FFF2-40B4-BE49-F238E27FC236}">
                <a16:creationId xmlns:a16="http://schemas.microsoft.com/office/drawing/2014/main" id="{F0515D89-3FB0-4937-AD79-6B9BED51E3BF}"/>
              </a:ext>
            </a:extLst>
          </p:cNvPr>
          <p:cNvSpPr txBox="1"/>
          <p:nvPr userDrawn="1"/>
        </p:nvSpPr>
        <p:spPr>
          <a:xfrm>
            <a:off x="9939990" y="5112879"/>
            <a:ext cx="5697639" cy="276999"/>
          </a:xfrm>
          <a:prstGeom prst="rect">
            <a:avLst/>
          </a:prstGeom>
          <a:noFill/>
        </p:spPr>
        <p:txBody>
          <a:bodyPr wrap="square" rtlCol="0">
            <a:spAutoFit/>
          </a:bodyPr>
          <a:lstStyle/>
          <a:p>
            <a:r>
              <a:rPr lang="en-GB" sz="1200" dirty="0" err="1">
                <a:solidFill>
                  <a:schemeClr val="bg1"/>
                </a:solidFill>
                <a:latin typeface="Arial" panose="020B0604020202020204" pitchFamily="34" charset="0"/>
                <a:cs typeface="Arial" panose="020B0604020202020204" pitchFamily="34" charset="0"/>
              </a:rPr>
              <a:t>Malana</a:t>
            </a:r>
            <a:r>
              <a:rPr lang="en-GB" sz="1200" dirty="0">
                <a:solidFill>
                  <a:schemeClr val="bg1"/>
                </a:solidFill>
                <a:latin typeface="Arial" panose="020B0604020202020204" pitchFamily="34" charset="0"/>
                <a:cs typeface="Arial" panose="020B0604020202020204" pitchFamily="34" charset="0"/>
              </a:rPr>
              <a:t> II Hydro Project in Himachal Pradesh</a:t>
            </a:r>
            <a:endParaRPr lang="en-IN"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008841"/>
      </p:ext>
    </p:extLst>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Lst>
  <p:hf hd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dirty="0"/>
              <a:t>3/7/2022</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A12E07B-BF89-49D2-AAA9-4FBC2DEF65F4}"/>
              </a:ext>
            </a:extLst>
          </p:cNvPr>
          <p:cNvSpPr/>
          <p:nvPr userDrawn="1"/>
        </p:nvSpPr>
        <p:spPr>
          <a:xfrm>
            <a:off x="249383" y="5760127"/>
            <a:ext cx="13300362" cy="172315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cxnSp>
        <p:nvCxnSpPr>
          <p:cNvPr id="8" name="Straight Connector 7">
            <a:extLst>
              <a:ext uri="{FF2B5EF4-FFF2-40B4-BE49-F238E27FC236}">
                <a16:creationId xmlns:a16="http://schemas.microsoft.com/office/drawing/2014/main" id="{2EAA9210-1543-4019-8504-FA9B3CAC7813}"/>
              </a:ext>
            </a:extLst>
          </p:cNvPr>
          <p:cNvCxnSpPr>
            <a:cxnSpLocks/>
          </p:cNvCxnSpPr>
          <p:nvPr userDrawn="1"/>
        </p:nvCxnSpPr>
        <p:spPr>
          <a:xfrm>
            <a:off x="4582032" y="5983786"/>
            <a:ext cx="0" cy="1275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417D234-8E1E-4050-ADC0-09EC9FEC1194}"/>
              </a:ext>
            </a:extLst>
          </p:cNvPr>
          <p:cNvPicPr>
            <a:picLocks noChangeAspect="1"/>
          </p:cNvPicPr>
          <p:nvPr userDrawn="1"/>
        </p:nvPicPr>
        <p:blipFill>
          <a:blip r:embed="rId13"/>
          <a:srcRect t="20544" b="20544"/>
          <a:stretch/>
        </p:blipFill>
        <p:spPr>
          <a:xfrm>
            <a:off x="249383" y="304325"/>
            <a:ext cx="13300362" cy="5223640"/>
          </a:xfrm>
          <a:prstGeom prst="rect">
            <a:avLst/>
          </a:prstGeom>
        </p:spPr>
      </p:pic>
      <p:sp>
        <p:nvSpPr>
          <p:cNvPr id="10" name="TextBox 9">
            <a:extLst>
              <a:ext uri="{FF2B5EF4-FFF2-40B4-BE49-F238E27FC236}">
                <a16:creationId xmlns:a16="http://schemas.microsoft.com/office/drawing/2014/main" id="{0C96FF6D-6F61-42BF-904F-92B6F36E36F8}"/>
              </a:ext>
            </a:extLst>
          </p:cNvPr>
          <p:cNvSpPr txBox="1"/>
          <p:nvPr userDrawn="1"/>
        </p:nvSpPr>
        <p:spPr>
          <a:xfrm>
            <a:off x="10359873" y="491840"/>
            <a:ext cx="5697639" cy="276999"/>
          </a:xfrm>
          <a:prstGeom prst="rect">
            <a:avLst/>
          </a:prstGeom>
          <a:noFill/>
        </p:spPr>
        <p:txBody>
          <a:bodyPr wrap="square" rtlCol="0">
            <a:spAutoFit/>
          </a:bodyPr>
          <a:lstStyle>
            <a:defPPr>
              <a:defRPr lang="en-US"/>
            </a:defPPr>
            <a:lvl1pPr>
              <a:defRPr sz="1400">
                <a:solidFill>
                  <a:schemeClr val="bg1"/>
                </a:solidFill>
                <a:latin typeface="Arial" panose="020B0604020202020204" pitchFamily="34" charset="0"/>
                <a:cs typeface="Arial" panose="020B0604020202020204" pitchFamily="34" charset="0"/>
              </a:defRPr>
            </a:lvl1pPr>
          </a:lstStyle>
          <a:p>
            <a:pPr lvl="0"/>
            <a:r>
              <a:rPr lang="en-GB" sz="1200" dirty="0">
                <a:solidFill>
                  <a:schemeClr val="tx1"/>
                </a:solidFill>
              </a:rPr>
              <a:t>Rayala Wind Cluster in Andhra Pradesh </a:t>
            </a:r>
            <a:endParaRPr lang="en-IN" sz="1200" dirty="0">
              <a:solidFill>
                <a:schemeClr val="tx1"/>
              </a:solidFill>
            </a:endParaRPr>
          </a:p>
        </p:txBody>
      </p:sp>
    </p:spTree>
    <p:extLst>
      <p:ext uri="{BB962C8B-B14F-4D97-AF65-F5344CB8AC3E}">
        <p14:creationId xmlns:p14="http://schemas.microsoft.com/office/powerpoint/2010/main" val="3570923980"/>
      </p:ext>
    </p:extLst>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Lst>
  <p:hf hd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dirty="0"/>
              <a:t>3/7/2022</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A12E07B-BF89-49D2-AAA9-4FBC2DEF65F4}"/>
              </a:ext>
            </a:extLst>
          </p:cNvPr>
          <p:cNvSpPr/>
          <p:nvPr userDrawn="1"/>
        </p:nvSpPr>
        <p:spPr>
          <a:xfrm>
            <a:off x="249383" y="5760127"/>
            <a:ext cx="13300362" cy="172315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cxnSp>
        <p:nvCxnSpPr>
          <p:cNvPr id="8" name="Straight Connector 7">
            <a:extLst>
              <a:ext uri="{FF2B5EF4-FFF2-40B4-BE49-F238E27FC236}">
                <a16:creationId xmlns:a16="http://schemas.microsoft.com/office/drawing/2014/main" id="{2EAA9210-1543-4019-8504-FA9B3CAC7813}"/>
              </a:ext>
            </a:extLst>
          </p:cNvPr>
          <p:cNvCxnSpPr>
            <a:cxnSpLocks/>
          </p:cNvCxnSpPr>
          <p:nvPr userDrawn="1"/>
        </p:nvCxnSpPr>
        <p:spPr>
          <a:xfrm>
            <a:off x="4582032" y="5983786"/>
            <a:ext cx="0" cy="1275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C6394D-3337-42D9-B131-0894E39BE6DA}"/>
              </a:ext>
            </a:extLst>
          </p:cNvPr>
          <p:cNvPicPr>
            <a:picLocks noChangeAspect="1"/>
          </p:cNvPicPr>
          <p:nvPr userDrawn="1"/>
        </p:nvPicPr>
        <p:blipFill>
          <a:blip r:embed="rId13"/>
          <a:srcRect t="15057" b="15057"/>
          <a:stretch/>
        </p:blipFill>
        <p:spPr>
          <a:xfrm>
            <a:off x="249383" y="304325"/>
            <a:ext cx="13300362" cy="5223640"/>
          </a:xfrm>
          <a:prstGeom prst="rect">
            <a:avLst/>
          </a:prstGeom>
        </p:spPr>
      </p:pic>
      <p:sp>
        <p:nvSpPr>
          <p:cNvPr id="10" name="TextBox 9">
            <a:extLst>
              <a:ext uri="{FF2B5EF4-FFF2-40B4-BE49-F238E27FC236}">
                <a16:creationId xmlns:a16="http://schemas.microsoft.com/office/drawing/2014/main" id="{191E9EC5-13C8-4906-BE84-A189150EEA4D}"/>
              </a:ext>
            </a:extLst>
          </p:cNvPr>
          <p:cNvSpPr txBox="1"/>
          <p:nvPr userDrawn="1"/>
        </p:nvSpPr>
        <p:spPr>
          <a:xfrm>
            <a:off x="550941" y="491840"/>
            <a:ext cx="5697639" cy="276999"/>
          </a:xfrm>
          <a:prstGeom prst="rect">
            <a:avLst/>
          </a:prstGeom>
          <a:noFill/>
        </p:spPr>
        <p:txBody>
          <a:bodyPr wrap="square" rtlCol="0">
            <a:spAutoFit/>
          </a:bodyPr>
          <a:lstStyle>
            <a:defPPr>
              <a:defRPr lang="en-US"/>
            </a:defPPr>
            <a:lvl1pPr>
              <a:defRPr sz="1400">
                <a:solidFill>
                  <a:schemeClr val="bg1"/>
                </a:solidFill>
                <a:latin typeface="Arial" panose="020B0604020202020204" pitchFamily="34" charset="0"/>
                <a:cs typeface="Arial" panose="020B0604020202020204" pitchFamily="34" charset="0"/>
              </a:defRPr>
            </a:lvl1pPr>
          </a:lstStyle>
          <a:p>
            <a:pPr lvl="0"/>
            <a:r>
              <a:rPr lang="en-GB" sz="1200" dirty="0"/>
              <a:t>Achintya Solar Power Project in Telangana</a:t>
            </a:r>
            <a:endParaRPr lang="en-IN" sz="1200" dirty="0"/>
          </a:p>
        </p:txBody>
      </p:sp>
    </p:spTree>
    <p:extLst>
      <p:ext uri="{BB962C8B-B14F-4D97-AF65-F5344CB8AC3E}">
        <p14:creationId xmlns:p14="http://schemas.microsoft.com/office/powerpoint/2010/main" val="3087845931"/>
      </p:ext>
    </p:extLst>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59" r:id="rId6"/>
    <p:sldLayoutId id="2147485360" r:id="rId7"/>
    <p:sldLayoutId id="2147485361" r:id="rId8"/>
    <p:sldLayoutId id="2147485362" r:id="rId9"/>
    <p:sldLayoutId id="2147485363" r:id="rId10"/>
    <p:sldLayoutId id="2147485364" r:id="rId11"/>
  </p:sldLayoutIdLst>
  <p:hf hd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dirty="0"/>
              <a:t>3/7/2022</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A12E07B-BF89-49D2-AAA9-4FBC2DEF65F4}"/>
              </a:ext>
            </a:extLst>
          </p:cNvPr>
          <p:cNvSpPr/>
          <p:nvPr userDrawn="1"/>
        </p:nvSpPr>
        <p:spPr>
          <a:xfrm>
            <a:off x="249383" y="5760127"/>
            <a:ext cx="13300362" cy="172315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cxnSp>
        <p:nvCxnSpPr>
          <p:cNvPr id="8" name="Straight Connector 7">
            <a:extLst>
              <a:ext uri="{FF2B5EF4-FFF2-40B4-BE49-F238E27FC236}">
                <a16:creationId xmlns:a16="http://schemas.microsoft.com/office/drawing/2014/main" id="{2EAA9210-1543-4019-8504-FA9B3CAC7813}"/>
              </a:ext>
            </a:extLst>
          </p:cNvPr>
          <p:cNvCxnSpPr>
            <a:cxnSpLocks/>
          </p:cNvCxnSpPr>
          <p:nvPr userDrawn="1"/>
        </p:nvCxnSpPr>
        <p:spPr>
          <a:xfrm>
            <a:off x="4582032" y="5983786"/>
            <a:ext cx="0" cy="1275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0DBEC35-EC84-4119-95AD-4891720EFF93}"/>
              </a:ext>
            </a:extLst>
          </p:cNvPr>
          <p:cNvPicPr>
            <a:picLocks noChangeAspect="1"/>
          </p:cNvPicPr>
          <p:nvPr userDrawn="1"/>
        </p:nvPicPr>
        <p:blipFill>
          <a:blip r:embed="rId13"/>
          <a:srcRect t="11318" b="11318"/>
          <a:stretch/>
        </p:blipFill>
        <p:spPr>
          <a:xfrm>
            <a:off x="267855" y="269452"/>
            <a:ext cx="13281890" cy="5261015"/>
          </a:xfrm>
          <a:prstGeom prst="rect">
            <a:avLst/>
          </a:prstGeom>
        </p:spPr>
      </p:pic>
      <p:sp>
        <p:nvSpPr>
          <p:cNvPr id="10" name="TextBox 9">
            <a:extLst>
              <a:ext uri="{FF2B5EF4-FFF2-40B4-BE49-F238E27FC236}">
                <a16:creationId xmlns:a16="http://schemas.microsoft.com/office/drawing/2014/main" id="{78C77FFD-717B-4907-A248-9F9840ED37E4}"/>
              </a:ext>
            </a:extLst>
          </p:cNvPr>
          <p:cNvSpPr txBox="1"/>
          <p:nvPr userDrawn="1"/>
        </p:nvSpPr>
        <p:spPr>
          <a:xfrm>
            <a:off x="304801" y="284942"/>
            <a:ext cx="11325726"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Greenko Pinnapuram Integrated Renewable Energy and Storage Project – IRESP, Kurnool, Andhra Pradesh</a:t>
            </a:r>
            <a:endParaRPr lang="en-IN"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996849"/>
      </p:ext>
    </p:extLst>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 id="2147485370" r:id="rId5"/>
    <p:sldLayoutId id="2147485371" r:id="rId6"/>
    <p:sldLayoutId id="2147485372" r:id="rId7"/>
    <p:sldLayoutId id="2147485373" r:id="rId8"/>
    <p:sldLayoutId id="2147485374" r:id="rId9"/>
    <p:sldLayoutId id="2147485375" r:id="rId10"/>
    <p:sldLayoutId id="2147485376" r:id="rId11"/>
  </p:sldLayoutIdLst>
  <p:hf hd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764DE79-268F-4C1A-8933-263129D2AF90}" type="datetimeFigureOut">
              <a:rPr lang="en-US" dirty="0"/>
              <a:t>3/7/2022</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40964C4F-132D-4827-90E9-B6B83794F3D6}"/>
              </a:ext>
            </a:extLst>
          </p:cNvPr>
          <p:cNvSpPr/>
          <p:nvPr userDrawn="1"/>
        </p:nvSpPr>
        <p:spPr>
          <a:xfrm>
            <a:off x="238235" y="5895257"/>
            <a:ext cx="13341132" cy="1723156"/>
          </a:xfrm>
          <a:prstGeom prst="rect">
            <a:avLst/>
          </a:prstGeom>
          <a:solidFill>
            <a:srgbClr val="2C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sp>
        <p:nvSpPr>
          <p:cNvPr id="8" name="Rectangle 7">
            <a:extLst>
              <a:ext uri="{FF2B5EF4-FFF2-40B4-BE49-F238E27FC236}">
                <a16:creationId xmlns:a16="http://schemas.microsoft.com/office/drawing/2014/main" id="{FB0E7B3A-16E3-41CB-B2F1-93B29CC8E13F}"/>
              </a:ext>
            </a:extLst>
          </p:cNvPr>
          <p:cNvSpPr/>
          <p:nvPr userDrawn="1"/>
        </p:nvSpPr>
        <p:spPr>
          <a:xfrm>
            <a:off x="238234" y="7173310"/>
            <a:ext cx="13341132" cy="445102"/>
          </a:xfrm>
          <a:prstGeom prst="rect">
            <a:avLst/>
          </a:prstGeom>
          <a:solidFill>
            <a:srgbClr val="284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747"/>
          </a:p>
        </p:txBody>
      </p:sp>
      <p:pic>
        <p:nvPicPr>
          <p:cNvPr id="9" name="Picture 8">
            <a:extLst>
              <a:ext uri="{FF2B5EF4-FFF2-40B4-BE49-F238E27FC236}">
                <a16:creationId xmlns:a16="http://schemas.microsoft.com/office/drawing/2014/main" id="{5A35E17A-9D90-485C-89D2-8EFF7E6E7F67}"/>
              </a:ext>
            </a:extLst>
          </p:cNvPr>
          <p:cNvPicPr>
            <a:picLocks noChangeAspect="1"/>
          </p:cNvPicPr>
          <p:nvPr userDrawn="1"/>
        </p:nvPicPr>
        <p:blipFill>
          <a:blip r:embed="rId13"/>
          <a:srcRect t="16592" b="16592"/>
          <a:stretch/>
        </p:blipFill>
        <p:spPr>
          <a:xfrm>
            <a:off x="267855" y="269451"/>
            <a:ext cx="13281890" cy="5425495"/>
          </a:xfrm>
          <a:prstGeom prst="rect">
            <a:avLst/>
          </a:prstGeom>
        </p:spPr>
      </p:pic>
    </p:spTree>
    <p:extLst>
      <p:ext uri="{BB962C8B-B14F-4D97-AF65-F5344CB8AC3E}">
        <p14:creationId xmlns:p14="http://schemas.microsoft.com/office/powerpoint/2010/main" val="3536704141"/>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Lst>
  <p:hf hd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1090474" y="1215971"/>
            <a:ext cx="7902512" cy="1200393"/>
          </a:xfrm>
          <a:prstGeom prst="rect">
            <a:avLst/>
          </a:prstGeom>
        </p:spPr>
        <p:txBody>
          <a:bodyPr vert="horz" wrap="square" lIns="0" tIns="16574" rIns="0" bIns="0" rtlCol="0" anchor="b" anchorCtr="0">
            <a:spAutoFit/>
          </a:bodyPr>
          <a:lstStyle/>
          <a:p>
            <a:pPr marL="17446">
              <a:lnSpc>
                <a:spcPct val="100000"/>
              </a:lnSpc>
              <a:spcBef>
                <a:spcPts val="131"/>
              </a:spcBef>
            </a:pPr>
            <a:r>
              <a:rPr lang="en-IN" b="1" spc="-7" dirty="0">
                <a:solidFill>
                  <a:srgbClr val="FFFFFF"/>
                </a:solidFill>
                <a:latin typeface="Century Gothic"/>
                <a:cs typeface="Century Gothic"/>
              </a:rPr>
              <a:t>Draft General Network Access Regulations, 2021 </a:t>
            </a:r>
            <a:endParaRPr dirty="0">
              <a:latin typeface="Century Gothic"/>
              <a:cs typeface="Century Gothic"/>
            </a:endParaRPr>
          </a:p>
        </p:txBody>
      </p:sp>
      <p:sp>
        <p:nvSpPr>
          <p:cNvPr id="3" name="Text Placeholder 2">
            <a:extLst>
              <a:ext uri="{FF2B5EF4-FFF2-40B4-BE49-F238E27FC236}">
                <a16:creationId xmlns:a16="http://schemas.microsoft.com/office/drawing/2014/main" id="{ABC973F3-0A62-4FC2-8E34-D325D1A38D5A}"/>
              </a:ext>
            </a:extLst>
          </p:cNvPr>
          <p:cNvSpPr>
            <a:spLocks noGrp="1"/>
          </p:cNvSpPr>
          <p:nvPr>
            <p:ph type="body" sz="quarter" idx="11"/>
          </p:nvPr>
        </p:nvSpPr>
        <p:spPr>
          <a:xfrm>
            <a:off x="1090474" y="2417325"/>
            <a:ext cx="12454187" cy="608662"/>
          </a:xfrm>
        </p:spPr>
        <p:txBody>
          <a:bodyPr>
            <a:normAutofit/>
          </a:bodyPr>
          <a:lstStyle/>
          <a:p>
            <a:r>
              <a:rPr lang="en-US" sz="2800" dirty="0"/>
              <a:t>Comments/Observation/Suggestion</a:t>
            </a:r>
            <a:endParaRPr lang="en-IN" sz="2800" dirty="0"/>
          </a:p>
        </p:txBody>
      </p:sp>
      <p:sp>
        <p:nvSpPr>
          <p:cNvPr id="20" name="object 20"/>
          <p:cNvSpPr txBox="1"/>
          <p:nvPr/>
        </p:nvSpPr>
        <p:spPr>
          <a:xfrm>
            <a:off x="1090474" y="3461638"/>
            <a:ext cx="1382632" cy="354970"/>
          </a:xfrm>
          <a:prstGeom prst="rect">
            <a:avLst/>
          </a:prstGeom>
        </p:spPr>
        <p:txBody>
          <a:bodyPr vert="horz" wrap="square" lIns="0" tIns="16574" rIns="0" bIns="0" rtlCol="0">
            <a:spAutoFit/>
          </a:bodyPr>
          <a:lstStyle/>
          <a:p>
            <a:pPr marL="17446">
              <a:spcBef>
                <a:spcPts val="131"/>
              </a:spcBef>
            </a:pPr>
            <a:r>
              <a:rPr lang="en-IN" sz="2198" b="1" spc="-7" dirty="0">
                <a:solidFill>
                  <a:srgbClr val="FFFFFF"/>
                </a:solidFill>
                <a:latin typeface="Century Gothic"/>
                <a:cs typeface="Century Gothic"/>
              </a:rPr>
              <a:t>Mar</a:t>
            </a:r>
            <a:r>
              <a:rPr sz="2198" b="1" spc="-89" dirty="0">
                <a:solidFill>
                  <a:srgbClr val="FFFFFF"/>
                </a:solidFill>
                <a:latin typeface="Century Gothic"/>
                <a:cs typeface="Century Gothic"/>
              </a:rPr>
              <a:t> </a:t>
            </a:r>
            <a:r>
              <a:rPr sz="2198" b="1" spc="-14" dirty="0">
                <a:solidFill>
                  <a:srgbClr val="FFFFFF"/>
                </a:solidFill>
                <a:latin typeface="Century Gothic"/>
                <a:cs typeface="Century Gothic"/>
              </a:rPr>
              <a:t>202</a:t>
            </a:r>
            <a:r>
              <a:rPr lang="en-US" sz="2198" b="1" spc="-14" dirty="0">
                <a:solidFill>
                  <a:srgbClr val="FFFFFF"/>
                </a:solidFill>
                <a:latin typeface="Century Gothic"/>
                <a:cs typeface="Century Gothic"/>
              </a:rPr>
              <a:t>2</a:t>
            </a:r>
            <a:endParaRPr sz="2198" dirty="0">
              <a:latin typeface="Century Gothic"/>
              <a:cs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10</a:t>
            </a:fld>
            <a:endParaRPr lang="en-US" dirty="0"/>
          </a:p>
        </p:txBody>
      </p:sp>
      <p:sp>
        <p:nvSpPr>
          <p:cNvPr id="6" name="Content Placeholder 3">
            <a:extLst>
              <a:ext uri="{FF2B5EF4-FFF2-40B4-BE49-F238E27FC236}">
                <a16:creationId xmlns:a16="http://schemas.microsoft.com/office/drawing/2014/main" id="{4487A4E5-46ED-47CB-86CD-5AACF1A8FE35}"/>
              </a:ext>
            </a:extLst>
          </p:cNvPr>
          <p:cNvSpPr txBox="1">
            <a:spLocks/>
          </p:cNvSpPr>
          <p:nvPr/>
        </p:nvSpPr>
        <p:spPr>
          <a:xfrm>
            <a:off x="753689" y="795420"/>
            <a:ext cx="12308482" cy="8099660"/>
          </a:xfrm>
          <a:prstGeom prst="rect">
            <a:avLst/>
          </a:prstGeom>
        </p:spPr>
        <p:txBody>
          <a:bodyPr>
            <a:normAutofit/>
          </a:bodyPr>
          <a:lstStyle>
            <a:lvl1pPr marL="114300" indent="-114300" algn="l" defTabSz="914187" rtl="0" eaLnBrk="1" latinLnBrk="0" hangingPunct="1">
              <a:spcBef>
                <a:spcPts val="0"/>
              </a:spcBef>
              <a:spcAft>
                <a:spcPts val="400"/>
              </a:spcAft>
              <a:buClr>
                <a:schemeClr val="accent2"/>
              </a:buClr>
              <a:buSzPct val="115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1pPr>
            <a:lvl2pPr marL="234950" indent="-114300"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2pPr>
            <a:lvl3pPr marL="349250" indent="-114300" algn="l" defTabSz="914187" rtl="0" eaLnBrk="1" latinLnBrk="0" hangingPunct="1">
              <a:spcBef>
                <a:spcPts val="0"/>
              </a:spcBef>
              <a:spcAft>
                <a:spcPts val="400"/>
              </a:spcAft>
              <a:buClr>
                <a:schemeClr val="accent2"/>
              </a:buClr>
              <a:buFont typeface="Courier New" panose="02070309020205020404" pitchFamily="49" charset="0"/>
              <a:buChar char="o"/>
              <a:defRPr sz="800" kern="1200" baseline="0">
                <a:solidFill>
                  <a:schemeClr val="tx1"/>
                </a:solidFill>
                <a:latin typeface="Century Gothic" panose="020B0502020202020204" pitchFamily="34" charset="0"/>
                <a:ea typeface="+mn-ea"/>
                <a:cs typeface="Arial" panose="020B0604020202020204" pitchFamily="34" charset="0"/>
              </a:defRPr>
            </a:lvl3pPr>
            <a:lvl4pPr marL="455613" indent="-111125"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4pPr>
            <a:lvl5pPr marL="568325" indent="0" algn="l" defTabSz="1019134" rtl="0" eaLnBrk="1" latinLnBrk="0" hangingPunct="1">
              <a:spcBef>
                <a:spcPts val="0"/>
              </a:spcBef>
              <a:spcAft>
                <a:spcPts val="400"/>
              </a:spcAft>
              <a:buClr>
                <a:schemeClr val="tx2"/>
              </a:buClr>
              <a:buSzPct val="115000"/>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558800" indent="-101600" algn="l" defTabSz="914187"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IN" sz="1923" dirty="0">
              <a:latin typeface="+mn-lt"/>
            </a:endParaRPr>
          </a:p>
        </p:txBody>
      </p:sp>
      <p:sp>
        <p:nvSpPr>
          <p:cNvPr id="10" name="Text Placeholder 1">
            <a:extLst>
              <a:ext uri="{FF2B5EF4-FFF2-40B4-BE49-F238E27FC236}">
                <a16:creationId xmlns:a16="http://schemas.microsoft.com/office/drawing/2014/main" id="{6D8D309A-E381-4977-9284-167ABDD1151B}"/>
              </a:ext>
            </a:extLst>
          </p:cNvPr>
          <p:cNvSpPr>
            <a:spLocks noGrp="1"/>
          </p:cNvSpPr>
          <p:nvPr>
            <p:ph type="body" sz="quarter" idx="11"/>
          </p:nvPr>
        </p:nvSpPr>
        <p:spPr>
          <a:xfrm>
            <a:off x="754558" y="595032"/>
            <a:ext cx="12308482" cy="320040"/>
          </a:xfrm>
        </p:spPr>
        <p:txBody>
          <a:bodyPr/>
          <a:lstStyle/>
          <a:p>
            <a:r>
              <a:rPr lang="en-GB" sz="1600" dirty="0"/>
              <a:t>PSP</a:t>
            </a:r>
            <a:endParaRPr lang="en-IN" sz="1600" dirty="0"/>
          </a:p>
        </p:txBody>
      </p:sp>
      <p:sp>
        <p:nvSpPr>
          <p:cNvPr id="11" name="Title 2">
            <a:extLst>
              <a:ext uri="{FF2B5EF4-FFF2-40B4-BE49-F238E27FC236}">
                <a16:creationId xmlns:a16="http://schemas.microsoft.com/office/drawing/2014/main" id="{27947BB6-14A8-4028-B8A0-DB0C4080214C}"/>
              </a:ext>
            </a:extLst>
          </p:cNvPr>
          <p:cNvSpPr>
            <a:spLocks noGrp="1"/>
          </p:cNvSpPr>
          <p:nvPr>
            <p:ph type="title"/>
          </p:nvPr>
        </p:nvSpPr>
        <p:spPr>
          <a:xfrm>
            <a:off x="753689" y="223973"/>
            <a:ext cx="12310225" cy="384048"/>
          </a:xfrm>
        </p:spPr>
        <p:txBody>
          <a:bodyPr>
            <a:normAutofit fontScale="90000"/>
          </a:bodyPr>
          <a:lstStyle/>
          <a:p>
            <a:r>
              <a:rPr lang="en-US" sz="3200" dirty="0">
                <a:solidFill>
                  <a:schemeClr val="tx1"/>
                </a:solidFill>
                <a:latin typeface="Calibri" panose="020F0502020204030204" pitchFamily="34" charset="0"/>
              </a:rPr>
              <a:t>Dedicated Transmission line &amp; Bay (Clause 12)</a:t>
            </a:r>
            <a:endParaRPr lang="en-IN" dirty="0">
              <a:solidFill>
                <a:schemeClr val="tx1"/>
              </a:solidFill>
            </a:endParaRPr>
          </a:p>
        </p:txBody>
      </p:sp>
      <p:sp>
        <p:nvSpPr>
          <p:cNvPr id="3" name="TextBox 2">
            <a:extLst>
              <a:ext uri="{FF2B5EF4-FFF2-40B4-BE49-F238E27FC236}">
                <a16:creationId xmlns:a16="http://schemas.microsoft.com/office/drawing/2014/main" id="{41D109DC-9573-4F29-994A-244570EED67B}"/>
              </a:ext>
            </a:extLst>
          </p:cNvPr>
          <p:cNvSpPr txBox="1"/>
          <p:nvPr/>
        </p:nvSpPr>
        <p:spPr>
          <a:xfrm>
            <a:off x="237559" y="1340938"/>
            <a:ext cx="13340741" cy="564257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342900" indent="-342900" algn="just">
              <a:spcBef>
                <a:spcPts val="400"/>
              </a:spcBef>
              <a:buFont typeface="Arial" panose="020B0604020202020204" pitchFamily="34" charset="0"/>
              <a:buChar char="•"/>
            </a:pPr>
            <a:r>
              <a:rPr lang="en-US" sz="2200" b="1" i="0" u="none" strike="noStrike" baseline="0" dirty="0">
                <a:solidFill>
                  <a:srgbClr val="000000"/>
                </a:solidFill>
                <a:latin typeface="Calibri" panose="020F0502020204030204" pitchFamily="34" charset="0"/>
              </a:rPr>
              <a:t>Co-ordinated planning for providing Connectivity at close proximity of PSPs. </a:t>
            </a:r>
          </a:p>
          <a:p>
            <a:pPr marL="852312" lvl="1" indent="-342900" algn="just">
              <a:spcBef>
                <a:spcPts val="400"/>
              </a:spcBef>
              <a:buFont typeface="Arial" panose="020B0604020202020204" pitchFamily="34" charset="0"/>
              <a:buChar char="•"/>
            </a:pPr>
            <a:r>
              <a:rPr lang="en-US" sz="2200" dirty="0">
                <a:solidFill>
                  <a:srgbClr val="000000"/>
                </a:solidFill>
                <a:latin typeface="Calibri" panose="020F0502020204030204" pitchFamily="34" charset="0"/>
              </a:rPr>
              <a:t>Rapid development of energy storage capacity is required, without which RE integration is going to be challenge. </a:t>
            </a:r>
          </a:p>
          <a:p>
            <a:pPr marL="852312" lvl="1" indent="-342900" algn="just">
              <a:spcBef>
                <a:spcPts val="400"/>
              </a:spcBef>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The similar approach as implemented for</a:t>
            </a:r>
            <a:r>
              <a:rPr lang="en-US" sz="2200" dirty="0">
                <a:solidFill>
                  <a:srgbClr val="000000"/>
                </a:solidFill>
                <a:latin typeface="Calibri" panose="020F0502020204030204" pitchFamily="34" charset="0"/>
              </a:rPr>
              <a:t> providing transmission system to distantly located RE Zones, needs to be adopted for PSP too.  </a:t>
            </a:r>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Calibri" panose="020F0502020204030204" pitchFamily="34" charset="0"/>
            </a:endParaRPr>
          </a:p>
          <a:p>
            <a:pPr marL="852312" lvl="1" indent="-342900" algn="just">
              <a:spcBef>
                <a:spcPts val="400"/>
              </a:spcBef>
              <a:buFont typeface="Arial" panose="020B0604020202020204" pitchFamily="34" charset="0"/>
              <a:buChar char="•"/>
            </a:pPr>
            <a:r>
              <a:rPr lang="en-US" sz="2200" dirty="0">
                <a:solidFill>
                  <a:srgbClr val="000000"/>
                </a:solidFill>
                <a:latin typeface="Calibri" panose="020F0502020204030204" pitchFamily="34" charset="0"/>
              </a:rPr>
              <a:t>CTU must plan the transmission system for PSP, so that T</a:t>
            </a:r>
            <a:r>
              <a:rPr lang="en-US" sz="2200" b="0" i="0" u="none" strike="noStrike" baseline="0" dirty="0">
                <a:solidFill>
                  <a:srgbClr val="000000"/>
                </a:solidFill>
                <a:latin typeface="Calibri" panose="020F0502020204030204" pitchFamily="34" charset="0"/>
              </a:rPr>
              <a:t>ransmission system could reach nearby site locations.</a:t>
            </a:r>
          </a:p>
          <a:p>
            <a:pPr marL="852312" lvl="1" indent="-342900" algn="just">
              <a:spcBef>
                <a:spcPts val="400"/>
              </a:spcBef>
              <a:buFont typeface="Arial" panose="020B0604020202020204" pitchFamily="34" charset="0"/>
              <a:buChar char="•"/>
            </a:pPr>
            <a:r>
              <a:rPr lang="en-US" sz="2200" dirty="0">
                <a:solidFill>
                  <a:srgbClr val="000000"/>
                </a:solidFill>
                <a:latin typeface="Calibri" panose="020F0502020204030204" pitchFamily="34" charset="0"/>
              </a:rPr>
              <a:t>It act as enabler for rapid development of PSPs in the country.</a:t>
            </a:r>
          </a:p>
          <a:p>
            <a:pPr marL="342900" indent="-342900" algn="just">
              <a:spcBef>
                <a:spcPts val="400"/>
              </a:spcBef>
              <a:buFont typeface="Arial" panose="020B0604020202020204" pitchFamily="34" charset="0"/>
              <a:buChar char="•"/>
            </a:pPr>
            <a:r>
              <a:rPr lang="en-US" sz="2200" b="1" dirty="0">
                <a:solidFill>
                  <a:srgbClr val="000000"/>
                </a:solidFill>
                <a:latin typeface="Calibri" panose="020F0502020204030204" pitchFamily="34" charset="0"/>
              </a:rPr>
              <a:t>PSP optimally utilized the transmission system :</a:t>
            </a:r>
          </a:p>
          <a:p>
            <a:pPr marL="852312" lvl="1" indent="-342900" algn="just">
              <a:spcBef>
                <a:spcPts val="400"/>
              </a:spcBef>
              <a:buFont typeface="Arial" panose="020B0604020202020204" pitchFamily="34" charset="0"/>
              <a:buChar char="•"/>
            </a:pPr>
            <a:r>
              <a:rPr lang="en-US" sz="2200" dirty="0">
                <a:solidFill>
                  <a:srgbClr val="000000"/>
                </a:solidFill>
                <a:latin typeface="Calibri" panose="020F0502020204030204" pitchFamily="34" charset="0"/>
              </a:rPr>
              <a:t>PSP more optimally utilized the transmission system created comparatively with Solar/Wind.</a:t>
            </a:r>
          </a:p>
          <a:p>
            <a:pPr marL="852312" lvl="1" indent="-342900" algn="just">
              <a:spcBef>
                <a:spcPts val="400"/>
              </a:spcBef>
              <a:buFont typeface="Arial" panose="020B0604020202020204" pitchFamily="34" charset="0"/>
              <a:buChar char="•"/>
            </a:pPr>
            <a:endParaRPr lang="en-US" sz="2200" dirty="0">
              <a:solidFill>
                <a:srgbClr val="000000"/>
              </a:solidFill>
              <a:latin typeface="Calibri" panose="020F0502020204030204" pitchFamily="34" charset="0"/>
            </a:endParaRPr>
          </a:p>
          <a:p>
            <a:pPr lvl="1" algn="just">
              <a:spcBef>
                <a:spcPts val="400"/>
              </a:spcBef>
            </a:pPr>
            <a:endParaRPr lang="en-US" sz="2200" dirty="0">
              <a:solidFill>
                <a:srgbClr val="000000"/>
              </a:solidFill>
              <a:latin typeface="Calibri" panose="020F0502020204030204" pitchFamily="34" charset="0"/>
            </a:endParaRPr>
          </a:p>
          <a:p>
            <a:pPr marL="852312" lvl="1" indent="-342900" algn="just">
              <a:spcBef>
                <a:spcPts val="400"/>
              </a:spcBef>
              <a:buFont typeface="Arial" panose="020B0604020202020204" pitchFamily="34" charset="0"/>
              <a:buChar char="•"/>
            </a:pPr>
            <a:endParaRPr lang="en-US" sz="2200" dirty="0">
              <a:solidFill>
                <a:srgbClr val="000000"/>
              </a:solidFill>
              <a:latin typeface="Calibri" panose="020F0502020204030204" pitchFamily="34" charset="0"/>
            </a:endParaRPr>
          </a:p>
          <a:p>
            <a:pPr algn="just">
              <a:spcBef>
                <a:spcPts val="400"/>
              </a:spcBef>
            </a:pPr>
            <a:endParaRPr lang="en-US" sz="2200" dirty="0">
              <a:solidFill>
                <a:srgbClr val="000000"/>
              </a:solidFill>
              <a:latin typeface="Calibri" panose="020F0502020204030204" pitchFamily="34" charset="0"/>
            </a:endParaRPr>
          </a:p>
          <a:p>
            <a:pPr marL="342900" indent="-342900" algn="just">
              <a:spcBef>
                <a:spcPts val="400"/>
              </a:spcBef>
              <a:buFont typeface="Arial" panose="020B0604020202020204" pitchFamily="34" charset="0"/>
              <a:buChar char="•"/>
            </a:pPr>
            <a:r>
              <a:rPr lang="en-US" sz="2200" dirty="0">
                <a:solidFill>
                  <a:srgbClr val="000000"/>
                </a:solidFill>
                <a:latin typeface="Calibri" panose="020F0502020204030204" pitchFamily="34" charset="0"/>
              </a:rPr>
              <a:t>Distribution licensee Connected through STU must be allowed to avail TGNA. Currently it is proposed only entities directly connected to ISTS can avail TGNA</a:t>
            </a:r>
            <a:r>
              <a:rPr lang="en-IN" sz="2200" dirty="0">
                <a:solidFill>
                  <a:srgbClr val="000000"/>
                </a:solidFill>
                <a:latin typeface="Calibri" panose="020F0502020204030204" pitchFamily="34" charset="0"/>
              </a:rPr>
              <a:t>.</a:t>
            </a:r>
            <a:endParaRPr lang="en-US" sz="2200" dirty="0">
              <a:solidFill>
                <a:srgbClr val="000000"/>
              </a:solidFill>
              <a:latin typeface="Calibri" panose="020F0502020204030204" pitchFamily="34" charset="0"/>
            </a:endParaRPr>
          </a:p>
        </p:txBody>
      </p:sp>
      <p:graphicFrame>
        <p:nvGraphicFramePr>
          <p:cNvPr id="7" name="Table 7">
            <a:extLst>
              <a:ext uri="{FF2B5EF4-FFF2-40B4-BE49-F238E27FC236}">
                <a16:creationId xmlns:a16="http://schemas.microsoft.com/office/drawing/2014/main" id="{3CB4C4DC-EBA7-4066-B791-219A7335D55B}"/>
              </a:ext>
            </a:extLst>
          </p:cNvPr>
          <p:cNvGraphicFramePr>
            <a:graphicFrameLocks noGrp="1"/>
          </p:cNvGraphicFramePr>
          <p:nvPr>
            <p:extLst>
              <p:ext uri="{D42A27DB-BD31-4B8C-83A1-F6EECF244321}">
                <p14:modId xmlns:p14="http://schemas.microsoft.com/office/powerpoint/2010/main" val="3655383411"/>
              </p:ext>
            </p:extLst>
          </p:nvPr>
        </p:nvGraphicFramePr>
        <p:xfrm>
          <a:off x="1758250" y="4845250"/>
          <a:ext cx="9687515" cy="1380680"/>
        </p:xfrm>
        <a:graphic>
          <a:graphicData uri="http://schemas.openxmlformats.org/drawingml/2006/table">
            <a:tbl>
              <a:tblPr firstRow="1" bandRow="1">
                <a:tableStyleId>{AD6719FE-7D3F-48C5-806B-1D009DA3A5D1}</a:tableStyleId>
              </a:tblPr>
              <a:tblGrid>
                <a:gridCol w="1743753">
                  <a:extLst>
                    <a:ext uri="{9D8B030D-6E8A-4147-A177-3AD203B41FA5}">
                      <a16:colId xmlns:a16="http://schemas.microsoft.com/office/drawing/2014/main" val="2046721676"/>
                    </a:ext>
                  </a:extLst>
                </a:gridCol>
                <a:gridCol w="2325005">
                  <a:extLst>
                    <a:ext uri="{9D8B030D-6E8A-4147-A177-3AD203B41FA5}">
                      <a16:colId xmlns:a16="http://schemas.microsoft.com/office/drawing/2014/main" val="1168127579"/>
                    </a:ext>
                  </a:extLst>
                </a:gridCol>
                <a:gridCol w="2765198">
                  <a:extLst>
                    <a:ext uri="{9D8B030D-6E8A-4147-A177-3AD203B41FA5}">
                      <a16:colId xmlns:a16="http://schemas.microsoft.com/office/drawing/2014/main" val="3211075692"/>
                    </a:ext>
                  </a:extLst>
                </a:gridCol>
                <a:gridCol w="2853559">
                  <a:extLst>
                    <a:ext uri="{9D8B030D-6E8A-4147-A177-3AD203B41FA5}">
                      <a16:colId xmlns:a16="http://schemas.microsoft.com/office/drawing/2014/main" val="2905597252"/>
                    </a:ext>
                  </a:extLst>
                </a:gridCol>
              </a:tblGrid>
              <a:tr h="359600">
                <a:tc>
                  <a:txBody>
                    <a:bodyPr/>
                    <a:lstStyle/>
                    <a:p>
                      <a:endParaRPr lang="en-IN" sz="1100" b="1"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200" b="1" i="0" dirty="0"/>
                        <a:t>Capacity</a:t>
                      </a:r>
                      <a:endParaRPr lang="en-IN" sz="1200" b="1" i="0" dirty="0"/>
                    </a:p>
                  </a:txBody>
                  <a:tcPr>
                    <a:lnT w="12700" cap="flat" cmpd="sng" algn="ctr">
                      <a:solidFill>
                        <a:schemeClr val="tx1"/>
                      </a:solidFill>
                      <a:prstDash val="solid"/>
                      <a:round/>
                      <a:headEnd type="none" w="med" len="med"/>
                      <a:tailEnd type="none" w="med" len="med"/>
                    </a:lnT>
                  </a:tcPr>
                </a:tc>
                <a:tc>
                  <a:txBody>
                    <a:bodyPr/>
                    <a:lstStyle/>
                    <a:p>
                      <a:r>
                        <a:rPr lang="en-US" sz="1200" b="1" i="0" dirty="0"/>
                        <a:t>Annual units generation (Mus)</a:t>
                      </a:r>
                      <a:endParaRPr lang="en-IN" sz="1200" b="1" i="0" dirty="0"/>
                    </a:p>
                  </a:txBody>
                  <a:tcPr>
                    <a:lnT w="12700" cap="flat" cmpd="sng" algn="ctr">
                      <a:solidFill>
                        <a:schemeClr val="tx1"/>
                      </a:solidFill>
                      <a:prstDash val="solid"/>
                      <a:round/>
                      <a:headEnd type="none" w="med" len="med"/>
                      <a:tailEnd type="none" w="med" len="med"/>
                    </a:lnT>
                  </a:tcPr>
                </a:tc>
                <a:tc>
                  <a:txBody>
                    <a:bodyPr/>
                    <a:lstStyle/>
                    <a:p>
                      <a:r>
                        <a:rPr lang="en-US" sz="1200" b="1" i="0" dirty="0"/>
                        <a:t>Remarks</a:t>
                      </a:r>
                      <a:endParaRPr lang="en-IN" sz="1200" b="1"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4075346"/>
                  </a:ext>
                </a:extLst>
              </a:tr>
              <a:tr h="467480">
                <a:tc>
                  <a:txBody>
                    <a:bodyPr/>
                    <a:lstStyle/>
                    <a:p>
                      <a:pPr marL="0" marR="0" lvl="0" indent="0" algn="l" defTabSz="1255819" rtl="0" eaLnBrk="1" fontAlgn="auto" latinLnBrk="0" hangingPunct="1">
                        <a:lnSpc>
                          <a:spcPct val="100000"/>
                        </a:lnSpc>
                        <a:spcBef>
                          <a:spcPts val="0"/>
                        </a:spcBef>
                        <a:spcAft>
                          <a:spcPts val="0"/>
                        </a:spcAft>
                        <a:buClrTx/>
                        <a:buSzTx/>
                        <a:buFontTx/>
                        <a:buNone/>
                        <a:tabLst/>
                        <a:defRPr/>
                      </a:pPr>
                      <a:r>
                        <a:rPr lang="en-US" sz="1100" b="1" i="1" dirty="0"/>
                        <a:t>PSP (6 hrs. cycle)</a:t>
                      </a:r>
                      <a:endParaRPr lang="en-IN" sz="1100" b="1" i="1" dirty="0"/>
                    </a:p>
                  </a:txBody>
                  <a:tcPr>
                    <a:lnL w="12700" cap="flat" cmpd="sng" algn="ctr">
                      <a:solidFill>
                        <a:schemeClr val="tx1"/>
                      </a:solidFill>
                      <a:prstDash val="solid"/>
                      <a:round/>
                      <a:headEnd type="none" w="med" len="med"/>
                      <a:tailEnd type="none" w="med" len="med"/>
                    </a:lnL>
                  </a:tcPr>
                </a:tc>
                <a:tc>
                  <a:txBody>
                    <a:bodyPr/>
                    <a:lstStyle/>
                    <a:p>
                      <a:r>
                        <a:rPr lang="en-US" sz="1100" b="1" i="1" dirty="0"/>
                        <a:t>Pumping -1300 MW</a:t>
                      </a:r>
                    </a:p>
                    <a:p>
                      <a:r>
                        <a:rPr lang="en-US" sz="1100" b="1" i="1" dirty="0"/>
                        <a:t>Discharging - 1200 MW</a:t>
                      </a:r>
                      <a:endParaRPr lang="en-IN" sz="1100" b="1" i="1" dirty="0"/>
                    </a:p>
                  </a:txBody>
                  <a:tcPr/>
                </a:tc>
                <a:tc>
                  <a:txBody>
                    <a:bodyPr/>
                    <a:lstStyle/>
                    <a:p>
                      <a:pPr algn="ctr"/>
                      <a:r>
                        <a:rPr lang="en-US" sz="1100" b="1" i="1" dirty="0"/>
                        <a:t>Pumping       -5,600</a:t>
                      </a:r>
                    </a:p>
                    <a:p>
                      <a:pPr algn="ctr"/>
                      <a:r>
                        <a:rPr lang="en-US" sz="1100" b="1" i="1" dirty="0"/>
                        <a:t>Discharging  -5,200</a:t>
                      </a:r>
                    </a:p>
                    <a:p>
                      <a:pPr algn="ctr"/>
                      <a:r>
                        <a:rPr lang="en-US" sz="1100" b="1" i="1" dirty="0"/>
                        <a:t>Total              -10,800 </a:t>
                      </a:r>
                      <a:endParaRPr lang="en-IN" sz="1100" b="1" i="1" dirty="0"/>
                    </a:p>
                  </a:txBody>
                  <a:tcPr/>
                </a:tc>
                <a:tc rowSpan="2">
                  <a:txBody>
                    <a:bodyPr/>
                    <a:lstStyle/>
                    <a:p>
                      <a:pPr algn="l"/>
                      <a:r>
                        <a:rPr lang="en-US" sz="1400" b="1" i="1" dirty="0"/>
                        <a:t>PSP better utilized the Transmission system. </a:t>
                      </a:r>
                      <a:endParaRPr lang="en-IN" sz="1400" b="1" i="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8224362"/>
                  </a:ext>
                </a:extLst>
              </a:tr>
              <a:tr h="335627">
                <a:tc>
                  <a:txBody>
                    <a:bodyPr/>
                    <a:lstStyle/>
                    <a:p>
                      <a:pPr marL="0" marR="0" lvl="0" indent="0" algn="l" defTabSz="1255819" rtl="0" eaLnBrk="1" fontAlgn="auto" latinLnBrk="0" hangingPunct="1">
                        <a:lnSpc>
                          <a:spcPct val="100000"/>
                        </a:lnSpc>
                        <a:spcBef>
                          <a:spcPts val="0"/>
                        </a:spcBef>
                        <a:spcAft>
                          <a:spcPts val="0"/>
                        </a:spcAft>
                        <a:buClrTx/>
                        <a:buSzTx/>
                        <a:buFontTx/>
                        <a:buNone/>
                        <a:tabLst/>
                        <a:defRPr/>
                      </a:pPr>
                      <a:r>
                        <a:rPr lang="en-US" sz="1100" b="1" i="1" dirty="0"/>
                        <a:t>Solar (Considering 22% CUF)</a:t>
                      </a:r>
                      <a:endParaRPr lang="en-IN" sz="1100" b="1"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00" b="1" i="1" dirty="0"/>
                        <a:t>1300 MW</a:t>
                      </a:r>
                      <a:endParaRPr lang="en-IN" sz="1100" b="1" i="1" dirty="0"/>
                    </a:p>
                  </a:txBody>
                  <a:tcPr>
                    <a:lnB w="12700" cap="flat" cmpd="sng" algn="ctr">
                      <a:solidFill>
                        <a:schemeClr val="tx1"/>
                      </a:solidFill>
                      <a:prstDash val="solid"/>
                      <a:round/>
                      <a:headEnd type="none" w="med" len="med"/>
                      <a:tailEnd type="none" w="med" len="med"/>
                    </a:lnB>
                  </a:tcPr>
                </a:tc>
                <a:tc>
                  <a:txBody>
                    <a:bodyPr/>
                    <a:lstStyle/>
                    <a:p>
                      <a:pPr algn="ctr"/>
                      <a:r>
                        <a:rPr lang="en-US" sz="1100" b="1" i="1" dirty="0"/>
                        <a:t>2,500</a:t>
                      </a:r>
                      <a:endParaRPr lang="en-IN" sz="1100" b="1" i="1" dirty="0"/>
                    </a:p>
                  </a:txBody>
                  <a:tcPr>
                    <a:lnB w="12700" cap="flat" cmpd="sng" algn="ctr">
                      <a:solidFill>
                        <a:schemeClr val="tx1"/>
                      </a:solidFill>
                      <a:prstDash val="solid"/>
                      <a:round/>
                      <a:headEnd type="none" w="med" len="med"/>
                      <a:tailEnd type="none" w="med" len="med"/>
                    </a:lnB>
                  </a:tcPr>
                </a:tc>
                <a:tc vMerge="1">
                  <a:txBody>
                    <a:bodyPr/>
                    <a:lstStyle/>
                    <a:p>
                      <a:r>
                        <a:rPr lang="en-US" sz="1050" b="1" i="1" dirty="0"/>
                        <a:t>Transmission system is RE with storage assets </a:t>
                      </a:r>
                      <a:endParaRPr lang="en-IN" sz="1050" b="1"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427567"/>
                  </a:ext>
                </a:extLst>
              </a:tr>
            </a:tbl>
          </a:graphicData>
        </a:graphic>
      </p:graphicFrame>
    </p:spTree>
    <p:extLst>
      <p:ext uri="{BB962C8B-B14F-4D97-AF65-F5344CB8AC3E}">
        <p14:creationId xmlns:p14="http://schemas.microsoft.com/office/powerpoint/2010/main" val="338030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DB6D9B0-9333-4364-A1CB-3E1FCB3B0DAF}"/>
              </a:ext>
            </a:extLst>
          </p:cNvPr>
          <p:cNvSpPr txBox="1">
            <a:spLocks/>
          </p:cNvSpPr>
          <p:nvPr/>
        </p:nvSpPr>
        <p:spPr>
          <a:xfrm>
            <a:off x="949970" y="5735579"/>
            <a:ext cx="3278718" cy="1906829"/>
          </a:xfrm>
          <a:prstGeom prst="rect">
            <a:avLst/>
          </a:prstGeom>
        </p:spPr>
        <p:txBody>
          <a:bodyPr vert="horz" lIns="125615" tIns="62807" rIns="125615" bIns="62807" rtlCol="0" anchor="ctr">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GB" sz="15000" dirty="0">
                <a:solidFill>
                  <a:schemeClr val="bg2"/>
                </a:solidFill>
                <a:latin typeface="Arial" panose="020B0604020202020204" pitchFamily="34" charset="0"/>
                <a:cs typeface="Arial" panose="020B0604020202020204" pitchFamily="34" charset="0"/>
              </a:rPr>
              <a:t>4</a:t>
            </a:r>
            <a:endParaRPr lang="en-IN" sz="15000" dirty="0">
              <a:solidFill>
                <a:schemeClr val="bg2"/>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56BC9CC-85BE-4697-B5C2-B98A8ABC04E3}"/>
              </a:ext>
            </a:extLst>
          </p:cNvPr>
          <p:cNvSpPr>
            <a:spLocks noGrp="1"/>
          </p:cNvSpPr>
          <p:nvPr>
            <p:ph type="ctrTitle"/>
          </p:nvPr>
        </p:nvSpPr>
        <p:spPr>
          <a:xfrm>
            <a:off x="4602059" y="5642147"/>
            <a:ext cx="8514851" cy="1906829"/>
          </a:xfrm>
        </p:spPr>
        <p:txBody>
          <a:bodyPr anchor="ctr">
            <a:normAutofit/>
          </a:bodyPr>
          <a:lstStyle/>
          <a:p>
            <a:pPr algn="l"/>
            <a:r>
              <a:rPr lang="en-GB" sz="3900" b="1" dirty="0">
                <a:solidFill>
                  <a:schemeClr val="bg1"/>
                </a:solidFill>
              </a:rPr>
              <a:t>Transition of Stage I Connectivity</a:t>
            </a:r>
            <a:endParaRPr lang="en-IN" sz="3900" b="1" dirty="0">
              <a:solidFill>
                <a:schemeClr val="bg1"/>
              </a:solidFill>
            </a:endParaRPr>
          </a:p>
        </p:txBody>
      </p:sp>
    </p:spTree>
    <p:extLst>
      <p:ext uri="{BB962C8B-B14F-4D97-AF65-F5344CB8AC3E}">
        <p14:creationId xmlns:p14="http://schemas.microsoft.com/office/powerpoint/2010/main" val="365486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12</a:t>
            </a:fld>
            <a:endParaRPr lang="en-US" dirty="0"/>
          </a:p>
        </p:txBody>
      </p:sp>
      <p:sp>
        <p:nvSpPr>
          <p:cNvPr id="6" name="Content Placeholder 3">
            <a:extLst>
              <a:ext uri="{FF2B5EF4-FFF2-40B4-BE49-F238E27FC236}">
                <a16:creationId xmlns:a16="http://schemas.microsoft.com/office/drawing/2014/main" id="{4487A4E5-46ED-47CB-86CD-5AACF1A8FE35}"/>
              </a:ext>
            </a:extLst>
          </p:cNvPr>
          <p:cNvSpPr txBox="1">
            <a:spLocks/>
          </p:cNvSpPr>
          <p:nvPr/>
        </p:nvSpPr>
        <p:spPr>
          <a:xfrm>
            <a:off x="753689" y="795420"/>
            <a:ext cx="12308482" cy="8099660"/>
          </a:xfrm>
          <a:prstGeom prst="rect">
            <a:avLst/>
          </a:prstGeom>
        </p:spPr>
        <p:txBody>
          <a:bodyPr>
            <a:normAutofit/>
          </a:bodyPr>
          <a:lstStyle>
            <a:lvl1pPr marL="114300" indent="-114300" algn="l" defTabSz="914187" rtl="0" eaLnBrk="1" latinLnBrk="0" hangingPunct="1">
              <a:spcBef>
                <a:spcPts val="0"/>
              </a:spcBef>
              <a:spcAft>
                <a:spcPts val="400"/>
              </a:spcAft>
              <a:buClr>
                <a:schemeClr val="accent2"/>
              </a:buClr>
              <a:buSzPct val="115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1pPr>
            <a:lvl2pPr marL="234950" indent="-114300"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2pPr>
            <a:lvl3pPr marL="349250" indent="-114300" algn="l" defTabSz="914187" rtl="0" eaLnBrk="1" latinLnBrk="0" hangingPunct="1">
              <a:spcBef>
                <a:spcPts val="0"/>
              </a:spcBef>
              <a:spcAft>
                <a:spcPts val="400"/>
              </a:spcAft>
              <a:buClr>
                <a:schemeClr val="accent2"/>
              </a:buClr>
              <a:buFont typeface="Courier New" panose="02070309020205020404" pitchFamily="49" charset="0"/>
              <a:buChar char="o"/>
              <a:defRPr sz="800" kern="1200" baseline="0">
                <a:solidFill>
                  <a:schemeClr val="tx1"/>
                </a:solidFill>
                <a:latin typeface="Century Gothic" panose="020B0502020202020204" pitchFamily="34" charset="0"/>
                <a:ea typeface="+mn-ea"/>
                <a:cs typeface="Arial" panose="020B0604020202020204" pitchFamily="34" charset="0"/>
              </a:defRPr>
            </a:lvl3pPr>
            <a:lvl4pPr marL="455613" indent="-111125"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4pPr>
            <a:lvl5pPr marL="568325" indent="0" algn="l" defTabSz="1019134" rtl="0" eaLnBrk="1" latinLnBrk="0" hangingPunct="1">
              <a:spcBef>
                <a:spcPts val="0"/>
              </a:spcBef>
              <a:spcAft>
                <a:spcPts val="400"/>
              </a:spcAft>
              <a:buClr>
                <a:schemeClr val="tx2"/>
              </a:buClr>
              <a:buSzPct val="115000"/>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558800" indent="-101600" algn="l" defTabSz="914187"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IN" sz="1923" dirty="0">
              <a:latin typeface="+mn-lt"/>
            </a:endParaRPr>
          </a:p>
        </p:txBody>
      </p:sp>
      <p:sp>
        <p:nvSpPr>
          <p:cNvPr id="10" name="Text Placeholder 1">
            <a:extLst>
              <a:ext uri="{FF2B5EF4-FFF2-40B4-BE49-F238E27FC236}">
                <a16:creationId xmlns:a16="http://schemas.microsoft.com/office/drawing/2014/main" id="{516AB551-6FB4-4E81-BE00-BAC956C0BB89}"/>
              </a:ext>
            </a:extLst>
          </p:cNvPr>
          <p:cNvSpPr>
            <a:spLocks noGrp="1"/>
          </p:cNvSpPr>
          <p:nvPr>
            <p:ph type="body" sz="quarter" idx="11"/>
          </p:nvPr>
        </p:nvSpPr>
        <p:spPr>
          <a:xfrm>
            <a:off x="754558" y="595032"/>
            <a:ext cx="12308482" cy="320040"/>
          </a:xfrm>
        </p:spPr>
        <p:txBody>
          <a:bodyPr/>
          <a:lstStyle/>
          <a:p>
            <a:r>
              <a:rPr lang="en-GB" sz="1600" dirty="0"/>
              <a:t>Subtitle</a:t>
            </a:r>
            <a:endParaRPr lang="en-IN" sz="1600" dirty="0"/>
          </a:p>
        </p:txBody>
      </p:sp>
      <p:sp>
        <p:nvSpPr>
          <p:cNvPr id="11" name="Title 2">
            <a:extLst>
              <a:ext uri="{FF2B5EF4-FFF2-40B4-BE49-F238E27FC236}">
                <a16:creationId xmlns:a16="http://schemas.microsoft.com/office/drawing/2014/main" id="{126C0AB6-893C-408F-8BEE-EDAD35666549}"/>
              </a:ext>
            </a:extLst>
          </p:cNvPr>
          <p:cNvSpPr>
            <a:spLocks noGrp="1"/>
          </p:cNvSpPr>
          <p:nvPr>
            <p:ph type="title"/>
          </p:nvPr>
        </p:nvSpPr>
        <p:spPr>
          <a:xfrm>
            <a:off x="753689" y="159208"/>
            <a:ext cx="12310225" cy="384048"/>
          </a:xfrm>
        </p:spPr>
        <p:txBody>
          <a:bodyPr>
            <a:normAutofit fontScale="90000"/>
          </a:bodyPr>
          <a:lstStyle/>
          <a:p>
            <a:r>
              <a:rPr lang="en-GB" dirty="0"/>
              <a:t>Transition of Stage I Grid Connectivity (Regulation 37)</a:t>
            </a:r>
            <a:endParaRPr lang="en-IN" dirty="0"/>
          </a:p>
        </p:txBody>
      </p:sp>
      <p:sp>
        <p:nvSpPr>
          <p:cNvPr id="2" name="TextBox 1">
            <a:extLst>
              <a:ext uri="{FF2B5EF4-FFF2-40B4-BE49-F238E27FC236}">
                <a16:creationId xmlns:a16="http://schemas.microsoft.com/office/drawing/2014/main" id="{BA7D9A9F-5DC3-4CC5-9432-60F44E5F5160}"/>
              </a:ext>
            </a:extLst>
          </p:cNvPr>
          <p:cNvSpPr txBox="1"/>
          <p:nvPr/>
        </p:nvSpPr>
        <p:spPr>
          <a:xfrm>
            <a:off x="409903" y="1669943"/>
            <a:ext cx="12652268" cy="429861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defPPr>
              <a:defRPr lang="en-US"/>
            </a:defPPr>
            <a:lvl1pPr marL="342900" indent="-342900" algn="just">
              <a:spcBef>
                <a:spcPts val="400"/>
              </a:spcBef>
              <a:buFont typeface="Arial" panose="020B0604020202020204" pitchFamily="34" charset="0"/>
              <a:buChar char="•"/>
              <a:defRPr sz="2400" b="0" i="0" u="none" strike="noStrike" baseline="0">
                <a:solidFill>
                  <a:srgbClr val="000000"/>
                </a:solidFill>
                <a:latin typeface="Calibri" panose="020F0502020204030204" pitchFamily="34" charset="0"/>
              </a:defRPr>
            </a:lvl1pPr>
          </a:lstStyle>
          <a:p>
            <a:pPr marL="457200" lvl="1" indent="-457200" algn="just">
              <a:buFont typeface="Arial" panose="020B0604020202020204" pitchFamily="34" charset="0"/>
              <a:buChar char="•"/>
            </a:pPr>
            <a:r>
              <a:rPr lang="en-US" sz="2800" dirty="0"/>
              <a:t>While the draft GNA provides for transition of connectivity, LTA, and MTOA, it has not been clarified that how transition of Stage I connectivity grantee will take place</a:t>
            </a:r>
          </a:p>
          <a:p>
            <a:pPr marL="457200" lvl="1" indent="-457200" algn="just">
              <a:buFont typeface="Arial" panose="020B0604020202020204" pitchFamily="34" charset="0"/>
              <a:buChar char="•"/>
            </a:pPr>
            <a:endParaRPr lang="en-US" sz="2800" dirty="0"/>
          </a:p>
          <a:p>
            <a:pPr marL="457200" lvl="1" indent="-457200" algn="just">
              <a:buFont typeface="Arial" panose="020B0604020202020204" pitchFamily="34" charset="0"/>
              <a:buChar char="•"/>
            </a:pPr>
            <a:r>
              <a:rPr lang="en-US" sz="2800" dirty="0"/>
              <a:t>Stage I connectivity given under the current regime has similarity with Draft GNA provision w.r.to award of connectivity based on Installed capacity.</a:t>
            </a:r>
          </a:p>
          <a:p>
            <a:pPr marL="457200" lvl="1" indent="-457200" algn="just">
              <a:buFont typeface="Arial" panose="020B0604020202020204" pitchFamily="34" charset="0"/>
              <a:buChar char="•"/>
            </a:pPr>
            <a:endParaRPr lang="en-US" sz="2800" dirty="0"/>
          </a:p>
          <a:p>
            <a:pPr marL="457200" lvl="1" indent="-457200" algn="just">
              <a:buFont typeface="Arial" panose="020B0604020202020204" pitchFamily="34" charset="0"/>
              <a:buChar char="•"/>
            </a:pPr>
            <a:r>
              <a:rPr lang="en-US" sz="2800" dirty="0"/>
              <a:t>Priority must be assigned to Stage I grantees as they have already paid Grid Connectivity Fees</a:t>
            </a:r>
            <a:endParaRPr lang="en-US" sz="3200" dirty="0"/>
          </a:p>
          <a:p>
            <a:endParaRPr lang="en-IN" dirty="0"/>
          </a:p>
        </p:txBody>
      </p:sp>
    </p:spTree>
    <p:extLst>
      <p:ext uri="{BB962C8B-B14F-4D97-AF65-F5344CB8AC3E}">
        <p14:creationId xmlns:p14="http://schemas.microsoft.com/office/powerpoint/2010/main" val="154669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ACB7B3F-48A9-4FF8-9FED-6E8D0D76963C}"/>
              </a:ext>
            </a:extLst>
          </p:cNvPr>
          <p:cNvSpPr txBox="1">
            <a:spLocks/>
          </p:cNvSpPr>
          <p:nvPr/>
        </p:nvSpPr>
        <p:spPr>
          <a:xfrm>
            <a:off x="793006" y="5986639"/>
            <a:ext cx="7782915" cy="1391114"/>
          </a:xfrm>
          <a:prstGeom prst="rect">
            <a:avLst/>
          </a:prstGeom>
        </p:spPr>
        <p:txBody>
          <a:bodyPr vert="horz" lIns="138176" tIns="69088" rIns="138176" bIns="69088"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289" dirty="0">
                <a:solidFill>
                  <a:srgbClr val="FFFFFF"/>
                </a:solidFill>
              </a:rPr>
              <a:t>Thank You</a:t>
            </a:r>
          </a:p>
        </p:txBody>
      </p:sp>
    </p:spTree>
    <p:extLst>
      <p:ext uri="{BB962C8B-B14F-4D97-AF65-F5344CB8AC3E}">
        <p14:creationId xmlns:p14="http://schemas.microsoft.com/office/powerpoint/2010/main" val="78931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40B08-6D48-446B-B608-92E258969D83}"/>
              </a:ext>
            </a:extLst>
          </p:cNvPr>
          <p:cNvSpPr>
            <a:spLocks noGrp="1"/>
          </p:cNvSpPr>
          <p:nvPr>
            <p:ph type="title"/>
          </p:nvPr>
        </p:nvSpPr>
        <p:spPr>
          <a:xfrm>
            <a:off x="759534" y="260685"/>
            <a:ext cx="12435839" cy="512063"/>
          </a:xfrm>
        </p:spPr>
        <p:txBody>
          <a:bodyPr/>
          <a:lstStyle/>
          <a:p>
            <a:r>
              <a:rPr lang="en-GB" dirty="0"/>
              <a:t>Presentation Outline</a:t>
            </a:r>
            <a:endParaRPr lang="en-IN" dirty="0"/>
          </a:p>
        </p:txBody>
      </p:sp>
      <p:graphicFrame>
        <p:nvGraphicFramePr>
          <p:cNvPr id="2" name="Table 1">
            <a:extLst>
              <a:ext uri="{FF2B5EF4-FFF2-40B4-BE49-F238E27FC236}">
                <a16:creationId xmlns:a16="http://schemas.microsoft.com/office/drawing/2014/main" id="{E9D224BF-2250-4343-B29D-602A58DDE0EF}"/>
              </a:ext>
            </a:extLst>
          </p:cNvPr>
          <p:cNvGraphicFramePr>
            <a:graphicFrameLocks noGrp="1"/>
          </p:cNvGraphicFramePr>
          <p:nvPr>
            <p:extLst>
              <p:ext uri="{D42A27DB-BD31-4B8C-83A1-F6EECF244321}">
                <p14:modId xmlns:p14="http://schemas.microsoft.com/office/powerpoint/2010/main" val="3871790955"/>
              </p:ext>
            </p:extLst>
          </p:nvPr>
        </p:nvGraphicFramePr>
        <p:xfrm>
          <a:off x="759533" y="1074988"/>
          <a:ext cx="12435838" cy="6181715"/>
        </p:xfrm>
        <a:graphic>
          <a:graphicData uri="http://schemas.openxmlformats.org/drawingml/2006/table">
            <a:tbl>
              <a:tblPr firstRow="1" bandRow="1"/>
              <a:tblGrid>
                <a:gridCol w="1485081">
                  <a:extLst>
                    <a:ext uri="{9D8B030D-6E8A-4147-A177-3AD203B41FA5}">
                      <a16:colId xmlns:a16="http://schemas.microsoft.com/office/drawing/2014/main" val="1713947430"/>
                    </a:ext>
                  </a:extLst>
                </a:gridCol>
                <a:gridCol w="9769882">
                  <a:extLst>
                    <a:ext uri="{9D8B030D-6E8A-4147-A177-3AD203B41FA5}">
                      <a16:colId xmlns:a16="http://schemas.microsoft.com/office/drawing/2014/main" val="2640630918"/>
                    </a:ext>
                  </a:extLst>
                </a:gridCol>
                <a:gridCol w="1180875">
                  <a:extLst>
                    <a:ext uri="{9D8B030D-6E8A-4147-A177-3AD203B41FA5}">
                      <a16:colId xmlns:a16="http://schemas.microsoft.com/office/drawing/2014/main" val="2335561420"/>
                    </a:ext>
                  </a:extLst>
                </a:gridCol>
              </a:tblGrid>
              <a:tr h="903387">
                <a:tc>
                  <a:txBody>
                    <a:bodyPr/>
                    <a:lstStyle/>
                    <a:p>
                      <a:pPr algn="ctr"/>
                      <a:r>
                        <a:rPr lang="en-US" sz="1600" b="1" dirty="0">
                          <a:solidFill>
                            <a:schemeClr val="tx1"/>
                          </a:solidFill>
                          <a:latin typeface="+mn-lt"/>
                          <a:cs typeface="Arial" panose="020B0604020202020204" pitchFamily="34" charset="0"/>
                        </a:rPr>
                        <a:t>S. No.</a:t>
                      </a:r>
                      <a:endParaRPr lang="en-IN" sz="1600" b="1"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algn="l"/>
                      <a:r>
                        <a:rPr lang="en-US" sz="1600" b="1" kern="1200" dirty="0">
                          <a:solidFill>
                            <a:schemeClr val="tx1"/>
                          </a:solidFill>
                          <a:latin typeface="+mn-lt"/>
                          <a:ea typeface="+mn-ea"/>
                          <a:cs typeface="Arial" panose="020B0604020202020204" pitchFamily="34" charset="0"/>
                        </a:rPr>
                        <a:t>Title</a:t>
                      </a:r>
                      <a:endParaRPr lang="en-IN" sz="1600" b="1" kern="1200" dirty="0">
                        <a:solidFill>
                          <a:schemeClr val="tx1"/>
                        </a:solidFill>
                        <a:latin typeface="+mn-lt"/>
                        <a:ea typeface="+mn-ea"/>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r>
                        <a:rPr lang="en-US" sz="1600" b="1" kern="1200" dirty="0">
                          <a:solidFill>
                            <a:schemeClr val="tx1"/>
                          </a:solidFill>
                          <a:latin typeface="+mn-lt"/>
                          <a:ea typeface="+mn-ea"/>
                          <a:cs typeface="Arial" panose="020B0604020202020204" pitchFamily="34" charset="0"/>
                        </a:rPr>
                        <a:t>Pg. No.</a:t>
                      </a:r>
                      <a:endParaRPr lang="en-IN" sz="1600" b="1" kern="1200" dirty="0">
                        <a:solidFill>
                          <a:schemeClr val="tx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3773283"/>
                  </a:ext>
                </a:extLst>
              </a:tr>
              <a:tr h="903387">
                <a:tc>
                  <a:txBody>
                    <a:bodyPr/>
                    <a:lstStyle/>
                    <a:p>
                      <a:pPr algn="ctr"/>
                      <a:r>
                        <a:rPr lang="en-GB" sz="1600" b="0" dirty="0">
                          <a:solidFill>
                            <a:schemeClr val="tx1"/>
                          </a:solidFill>
                          <a:latin typeface="+mn-lt"/>
                          <a:cs typeface="Arial" panose="020B0604020202020204" pitchFamily="34" charset="0"/>
                        </a:rPr>
                        <a:t>1</a:t>
                      </a:r>
                      <a:endParaRPr lang="en-IN" sz="16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r>
                        <a:rPr lang="en-US" sz="3200" b="0" i="0" u="none" strike="noStrike" baseline="0" dirty="0">
                          <a:solidFill>
                            <a:schemeClr val="tx1"/>
                          </a:solidFill>
                          <a:latin typeface="Calibri" panose="020F0502020204030204" pitchFamily="34" charset="0"/>
                        </a:rPr>
                        <a:t>Eligibility for Connectivity to ISTS </a:t>
                      </a:r>
                      <a:endParaRPr lang="en-IN" sz="3200" b="1" kern="1200" dirty="0">
                        <a:solidFill>
                          <a:schemeClr val="tx1"/>
                        </a:solidFill>
                        <a:latin typeface="+mn-lt"/>
                        <a:ea typeface="+mn-ea"/>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r>
                        <a:rPr lang="en-GB" sz="1400" b="1" kern="1200" dirty="0">
                          <a:solidFill>
                            <a:schemeClr val="dk1"/>
                          </a:solidFill>
                          <a:latin typeface="+mn-lt"/>
                          <a:ea typeface="+mn-ea"/>
                          <a:cs typeface="Arial" panose="020B0604020202020204" pitchFamily="34" charset="0"/>
                        </a:rPr>
                        <a:t>3</a:t>
                      </a:r>
                      <a:endParaRPr lang="en-IN" sz="1400" b="1"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7502009"/>
                  </a:ext>
                </a:extLst>
              </a:tr>
              <a:tr h="903387">
                <a:tc>
                  <a:txBody>
                    <a:bodyPr/>
                    <a:lstStyle/>
                    <a:p>
                      <a:pPr algn="ctr"/>
                      <a:r>
                        <a:rPr lang="en-GB" sz="1600" b="0" dirty="0">
                          <a:solidFill>
                            <a:schemeClr val="tx1"/>
                          </a:solidFill>
                          <a:latin typeface="+mn-lt"/>
                          <a:cs typeface="Arial" panose="020B0604020202020204" pitchFamily="34" charset="0"/>
                        </a:rPr>
                        <a:t>2</a:t>
                      </a:r>
                      <a:endParaRPr lang="en-IN" sz="16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l" defTabSz="1255819" rtl="0" eaLnBrk="1" latinLnBrk="0" hangingPunct="1"/>
                      <a:r>
                        <a:rPr lang="en-US" sz="3200" b="0" i="0" u="none" strike="noStrike" kern="1200" baseline="0" dirty="0">
                          <a:solidFill>
                            <a:schemeClr val="tx1"/>
                          </a:solidFill>
                          <a:latin typeface="Calibri" panose="020F0502020204030204" pitchFamily="34" charset="0"/>
                          <a:ea typeface="+mn-ea"/>
                          <a:cs typeface="+mn-cs"/>
                        </a:rPr>
                        <a:t>Grid Connectivity and connectivity BG </a:t>
                      </a:r>
                      <a:endParaRPr lang="en-IN" sz="3200" b="0" i="0" u="none" strike="noStrike" kern="1200" baseline="0" dirty="0">
                        <a:solidFill>
                          <a:schemeClr val="tx1"/>
                        </a:solidFill>
                        <a:latin typeface="Calibri" panose="020F0502020204030204" pitchFamily="34" charset="0"/>
                        <a:ea typeface="+mn-ea"/>
                        <a:cs typeface="+mn-cs"/>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r>
                        <a:rPr lang="en-GB" sz="1400" b="1" kern="1200" dirty="0">
                          <a:solidFill>
                            <a:schemeClr val="dk1"/>
                          </a:solidFill>
                          <a:latin typeface="+mn-lt"/>
                          <a:ea typeface="+mn-ea"/>
                          <a:cs typeface="Arial" panose="020B0604020202020204" pitchFamily="34" charset="0"/>
                        </a:rPr>
                        <a:t>5</a:t>
                      </a:r>
                      <a:endParaRPr lang="en-IN" sz="1400" b="1"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186113"/>
                  </a:ext>
                </a:extLst>
              </a:tr>
              <a:tr h="903387">
                <a:tc>
                  <a:txBody>
                    <a:bodyPr/>
                    <a:lstStyle/>
                    <a:p>
                      <a:pPr marL="0" marR="0" lvl="0" indent="0" algn="ctr" defTabSz="914187"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cs typeface="Arial" panose="020B0604020202020204" pitchFamily="34" charset="0"/>
                        </a:rPr>
                        <a:t>3</a:t>
                      </a:r>
                      <a:endParaRPr lang="en-IN" sz="16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l" defTabSz="1255819" rtl="0" eaLnBrk="1" latinLnBrk="0" hangingPunct="1"/>
                      <a:r>
                        <a:rPr lang="en-US" sz="3200" b="0" i="0" u="none" strike="noStrike" kern="1200" baseline="0" dirty="0">
                          <a:solidFill>
                            <a:schemeClr val="tx1"/>
                          </a:solidFill>
                          <a:latin typeface="Calibri" panose="020F0502020204030204" pitchFamily="34" charset="0"/>
                          <a:ea typeface="+mn-ea"/>
                          <a:cs typeface="+mn-cs"/>
                        </a:rPr>
                        <a:t>Dedicated Transmission line &amp; Bay</a:t>
                      </a:r>
                      <a:endParaRPr lang="en-IN" sz="3200" b="0" i="0" u="none" strike="noStrike" kern="1200" baseline="0" dirty="0">
                        <a:solidFill>
                          <a:schemeClr val="tx1"/>
                        </a:solidFill>
                        <a:latin typeface="Calibri" panose="020F0502020204030204" pitchFamily="34" charset="0"/>
                        <a:ea typeface="+mn-ea"/>
                        <a:cs typeface="+mn-cs"/>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r>
                        <a:rPr lang="en-GB" sz="1400" b="1" kern="1200" dirty="0">
                          <a:solidFill>
                            <a:schemeClr val="dk1"/>
                          </a:solidFill>
                          <a:latin typeface="+mn-lt"/>
                          <a:ea typeface="+mn-ea"/>
                          <a:cs typeface="Arial" panose="020B0604020202020204" pitchFamily="34" charset="0"/>
                        </a:rPr>
                        <a:t>9</a:t>
                      </a:r>
                      <a:endParaRPr lang="en-IN" sz="1400" b="1"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0548623"/>
                  </a:ext>
                </a:extLst>
              </a:tr>
              <a:tr h="903387">
                <a:tc>
                  <a:txBody>
                    <a:bodyPr/>
                    <a:lstStyle/>
                    <a:p>
                      <a:pPr marL="0" marR="0" lvl="0" indent="0" algn="ctr" defTabSz="509412"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cs typeface="Arial" panose="020B0604020202020204" pitchFamily="34" charset="0"/>
                        </a:rPr>
                        <a:t>4</a:t>
                      </a:r>
                      <a:endParaRPr lang="en-IN" sz="16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l" defTabSz="1255819" rtl="0" eaLnBrk="1" latinLnBrk="0" hangingPunct="1"/>
                      <a:r>
                        <a:rPr lang="en-GB" sz="3200" b="0" i="0" u="none" strike="noStrike" kern="1200" baseline="0" dirty="0">
                          <a:solidFill>
                            <a:schemeClr val="tx1"/>
                          </a:solidFill>
                          <a:latin typeface="Calibri" panose="020F0502020204030204" pitchFamily="34" charset="0"/>
                          <a:ea typeface="+mn-ea"/>
                          <a:cs typeface="+mn-cs"/>
                        </a:rPr>
                        <a:t>Transition of Stage I Connectivity</a:t>
                      </a:r>
                      <a:endParaRPr lang="en-IN" sz="3200" b="0" i="0" u="none" strike="noStrike" kern="1200" baseline="0" dirty="0">
                        <a:solidFill>
                          <a:schemeClr val="tx1"/>
                        </a:solidFill>
                        <a:latin typeface="Calibri" panose="020F0502020204030204" pitchFamily="34" charset="0"/>
                        <a:ea typeface="+mn-ea"/>
                        <a:cs typeface="+mn-cs"/>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r>
                        <a:rPr lang="en-GB" sz="1400" b="1" kern="1200">
                          <a:solidFill>
                            <a:schemeClr val="dk1"/>
                          </a:solidFill>
                          <a:latin typeface="+mn-lt"/>
                          <a:ea typeface="+mn-ea"/>
                          <a:cs typeface="Arial" panose="020B0604020202020204" pitchFamily="34" charset="0"/>
                        </a:rPr>
                        <a:t>11</a:t>
                      </a:r>
                      <a:endParaRPr lang="en-IN" sz="1400" b="1"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2302989"/>
                  </a:ext>
                </a:extLst>
              </a:tr>
              <a:tr h="832390">
                <a:tc>
                  <a:txBody>
                    <a:bodyPr/>
                    <a:lstStyle/>
                    <a:p>
                      <a:pPr marL="0" marR="0" lvl="0" indent="0" algn="ctr" defTabSz="509412" rtl="0" eaLnBrk="1" fontAlgn="auto" latinLnBrk="0" hangingPunct="1">
                        <a:lnSpc>
                          <a:spcPct val="100000"/>
                        </a:lnSpc>
                        <a:spcBef>
                          <a:spcPts val="0"/>
                        </a:spcBef>
                        <a:spcAft>
                          <a:spcPts val="0"/>
                        </a:spcAft>
                        <a:buClrTx/>
                        <a:buSzTx/>
                        <a:buFontTx/>
                        <a:buNone/>
                        <a:tabLst/>
                        <a:defRPr/>
                      </a:pPr>
                      <a:endParaRPr lang="en-IN" sz="16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l" defTabSz="1255819" rtl="0" eaLnBrk="1" latinLnBrk="0" hangingPunct="1"/>
                      <a:endParaRPr lang="en-IN" sz="3200" b="0" i="0" u="none" strike="noStrike" kern="1200" baseline="0" dirty="0">
                        <a:solidFill>
                          <a:schemeClr val="tx1"/>
                        </a:solidFill>
                        <a:latin typeface="Calibri" panose="020F0502020204030204" pitchFamily="34" charset="0"/>
                        <a:ea typeface="+mn-ea"/>
                        <a:cs typeface="+mn-cs"/>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endParaRPr lang="en-IN" sz="1400" b="1"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2130491"/>
                  </a:ext>
                </a:extLst>
              </a:tr>
              <a:tr h="832390">
                <a:tc>
                  <a:txBody>
                    <a:bodyPr/>
                    <a:lstStyle/>
                    <a:p>
                      <a:pPr marL="0" marR="0" lvl="0" indent="0" algn="l" defTabSz="509412"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509412"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mn-lt"/>
                        <a:cs typeface="Arial" panose="020B0604020202020204" pitchFamily="34" charset="0"/>
                      </a:endParaRPr>
                    </a:p>
                  </a:txBody>
                  <a:tcPr marL="174706" marR="174706" marT="69882" marB="69882"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tc>
                  <a:txBody>
                    <a:bodyPr/>
                    <a:lstStyle/>
                    <a:p>
                      <a:pPr marL="0" algn="ctr" defTabSz="914187" rtl="0" eaLnBrk="1" latinLnBrk="0" hangingPunct="1"/>
                      <a:endParaRPr lang="en-IN" sz="1400" b="0" kern="1200" dirty="0">
                        <a:solidFill>
                          <a:schemeClr val="dk1"/>
                        </a:solidFill>
                        <a:latin typeface="+mn-lt"/>
                        <a:ea typeface="+mn-ea"/>
                        <a:cs typeface="Arial" panose="020B0604020202020204" pitchFamily="34" charset="0"/>
                      </a:endParaRPr>
                    </a:p>
                  </a:txBody>
                  <a:tcPr marL="88751" marR="88751" marT="44375" marB="44375" anchor="ct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8499515"/>
                  </a:ext>
                </a:extLst>
              </a:tr>
            </a:tbl>
          </a:graphicData>
        </a:graphic>
      </p:graphicFrame>
    </p:spTree>
    <p:extLst>
      <p:ext uri="{BB962C8B-B14F-4D97-AF65-F5344CB8AC3E}">
        <p14:creationId xmlns:p14="http://schemas.microsoft.com/office/powerpoint/2010/main" val="409505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CBD7B5-55D9-4922-8E75-9F2477AB3C5B}"/>
              </a:ext>
            </a:extLst>
          </p:cNvPr>
          <p:cNvSpPr>
            <a:spLocks noGrp="1"/>
          </p:cNvSpPr>
          <p:nvPr>
            <p:ph type="ctrTitle"/>
          </p:nvPr>
        </p:nvSpPr>
        <p:spPr>
          <a:xfrm>
            <a:off x="4556235" y="5735579"/>
            <a:ext cx="8907516" cy="1906829"/>
          </a:xfrm>
        </p:spPr>
        <p:txBody>
          <a:bodyPr anchor="ctr">
            <a:noAutofit/>
          </a:bodyPr>
          <a:lstStyle/>
          <a:p>
            <a:pPr algn="just"/>
            <a:r>
              <a:rPr lang="en-US" sz="3900" b="0" i="0" u="none" strike="noStrike" baseline="0" dirty="0">
                <a:solidFill>
                  <a:schemeClr val="bg1"/>
                </a:solidFill>
                <a:latin typeface="Calibri" panose="020F0502020204030204" pitchFamily="34" charset="0"/>
              </a:rPr>
              <a:t>Eligibility for Connectivity to ISTS 	</a:t>
            </a:r>
          </a:p>
        </p:txBody>
      </p:sp>
      <p:sp>
        <p:nvSpPr>
          <p:cNvPr id="8" name="Subtitle 2">
            <a:extLst>
              <a:ext uri="{FF2B5EF4-FFF2-40B4-BE49-F238E27FC236}">
                <a16:creationId xmlns:a16="http://schemas.microsoft.com/office/drawing/2014/main" id="{2DB6D9B0-9333-4364-A1CB-3E1FCB3B0DAF}"/>
              </a:ext>
            </a:extLst>
          </p:cNvPr>
          <p:cNvSpPr txBox="1">
            <a:spLocks/>
          </p:cNvSpPr>
          <p:nvPr/>
        </p:nvSpPr>
        <p:spPr>
          <a:xfrm>
            <a:off x="949970" y="5735579"/>
            <a:ext cx="3278718" cy="1906829"/>
          </a:xfrm>
          <a:prstGeom prst="rect">
            <a:avLst/>
          </a:prstGeom>
        </p:spPr>
        <p:txBody>
          <a:bodyPr vert="horz" lIns="125615" tIns="62807" rIns="125615" bIns="62807" rtlCol="0" anchor="ctr">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GB" sz="15000" dirty="0">
                <a:solidFill>
                  <a:schemeClr val="bg2"/>
                </a:solidFill>
                <a:latin typeface="Arial" panose="020B0604020202020204" pitchFamily="34" charset="0"/>
                <a:cs typeface="Arial" panose="020B0604020202020204" pitchFamily="34" charset="0"/>
              </a:rPr>
              <a:t>1</a:t>
            </a:r>
            <a:endParaRPr lang="en-IN" sz="15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56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5B1E0A7-F7D1-4C4A-BB54-6FB134D36A51}"/>
              </a:ext>
            </a:extLst>
          </p:cNvPr>
          <p:cNvCxnSpPr>
            <a:cxnSpLocks/>
          </p:cNvCxnSpPr>
          <p:nvPr/>
        </p:nvCxnSpPr>
        <p:spPr>
          <a:xfrm>
            <a:off x="7833735" y="4278715"/>
            <a:ext cx="15766" cy="553253"/>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40D09BD-5C89-474C-A27D-373F70EFA991}"/>
              </a:ext>
            </a:extLst>
          </p:cNvPr>
          <p:cNvSpPr>
            <a:spLocks noGrp="1"/>
          </p:cNvSpPr>
          <p:nvPr>
            <p:ph type="title"/>
          </p:nvPr>
        </p:nvSpPr>
        <p:spPr>
          <a:xfrm>
            <a:off x="405105" y="441773"/>
            <a:ext cx="12310225" cy="707294"/>
          </a:xfrm>
        </p:spPr>
        <p:txBody>
          <a:bodyPr>
            <a:noAutofit/>
          </a:bodyPr>
          <a:lstStyle/>
          <a:p>
            <a:r>
              <a:rPr lang="en-US" sz="3600" i="0" u="none" strike="noStrike" baseline="0" dirty="0">
                <a:solidFill>
                  <a:schemeClr val="tx1"/>
                </a:solidFill>
                <a:latin typeface="Calibri" panose="020F0502020204030204" pitchFamily="34" charset="0"/>
              </a:rPr>
              <a:t>Eligibility for Connectivity to ISTS</a:t>
            </a:r>
            <a:endParaRPr lang="en-IN" sz="3200" dirty="0">
              <a:solidFill>
                <a:schemeClr val="tx1"/>
              </a:solidFill>
            </a:endParaRPr>
          </a:p>
        </p:txBody>
      </p:sp>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4</a:t>
            </a:fld>
            <a:endParaRPr lang="en-US" dirty="0"/>
          </a:p>
        </p:txBody>
      </p:sp>
      <p:sp>
        <p:nvSpPr>
          <p:cNvPr id="7" name="TextBox 6">
            <a:extLst>
              <a:ext uri="{FF2B5EF4-FFF2-40B4-BE49-F238E27FC236}">
                <a16:creationId xmlns:a16="http://schemas.microsoft.com/office/drawing/2014/main" id="{D619A3D9-D5C8-4F23-8115-70959735BBD8}"/>
              </a:ext>
            </a:extLst>
          </p:cNvPr>
          <p:cNvSpPr txBox="1"/>
          <p:nvPr/>
        </p:nvSpPr>
        <p:spPr>
          <a:xfrm>
            <a:off x="556188" y="1415725"/>
            <a:ext cx="12544958" cy="256480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marL="173038" indent="-173038" algn="just">
              <a:spcBef>
                <a:spcPts val="400"/>
              </a:spcBef>
              <a:buFont typeface="Arial" panose="020B0604020202020204" pitchFamily="34" charset="0"/>
              <a:buChar char="•"/>
            </a:pPr>
            <a:r>
              <a:rPr lang="en-US" sz="1500" b="1" dirty="0"/>
              <a:t>Amendment required under Proviso of Clause 4.1 ( E )  </a:t>
            </a:r>
            <a:r>
              <a:rPr lang="en-US" sz="1500" dirty="0"/>
              <a:t>- Grant of connectivity to RE generators should also be considered while utilizing the electrical transmission system of Standalone Storage:</a:t>
            </a:r>
          </a:p>
          <a:p>
            <a:pPr marL="898525" algn="just" defTabSz="995363">
              <a:spcBef>
                <a:spcPts val="400"/>
              </a:spcBef>
              <a:tabLst>
                <a:tab pos="12012613" algn="l"/>
              </a:tabLst>
            </a:pPr>
            <a:r>
              <a:rPr lang="en-US" sz="1500" b="0" i="0" u="none" strike="noStrike" baseline="0" dirty="0">
                <a:solidFill>
                  <a:srgbClr val="000000"/>
                </a:solidFill>
                <a:latin typeface="Calibri" panose="020F0502020204030204" pitchFamily="34" charset="0"/>
              </a:rPr>
              <a:t>……….. Provided that such an entity applying for grant of Connectivity to ISTS has an agreement with the </a:t>
            </a:r>
            <a:r>
              <a:rPr lang="en-US" sz="1500" b="1" i="0" strike="noStrike" baseline="0" dirty="0">
                <a:solidFill>
                  <a:srgbClr val="000000"/>
                </a:solidFill>
                <a:latin typeface="Calibri" panose="020F0502020204030204" pitchFamily="34" charset="0"/>
              </a:rPr>
              <a:t>said generating station / </a:t>
            </a:r>
            <a:r>
              <a:rPr lang="en-US" sz="1500" b="1" i="0" u="sng" strike="noStrike" baseline="0" dirty="0">
                <a:solidFill>
                  <a:srgbClr val="000000"/>
                </a:solidFill>
                <a:latin typeface="Calibri" panose="020F0502020204030204" pitchFamily="34" charset="0"/>
              </a:rPr>
              <a:t>ESS </a:t>
            </a:r>
            <a:r>
              <a:rPr lang="en-US" sz="1500" b="0" i="0" u="none" strike="noStrike" baseline="0" dirty="0">
                <a:solidFill>
                  <a:srgbClr val="000000"/>
                </a:solidFill>
                <a:latin typeface="Calibri" panose="020F0502020204030204" pitchFamily="34" charset="0"/>
              </a:rPr>
              <a:t>to share its electrical system and dedicated transmission lines, if any </a:t>
            </a:r>
          </a:p>
          <a:p>
            <a:pPr marL="898525" algn="just" defTabSz="995363">
              <a:spcBef>
                <a:spcPts val="400"/>
              </a:spcBef>
              <a:tabLst>
                <a:tab pos="12012613" algn="l"/>
              </a:tabLst>
            </a:pPr>
            <a:r>
              <a:rPr lang="en-US" sz="1500" b="0" i="0" u="none" strike="noStrike" baseline="0" dirty="0">
                <a:solidFill>
                  <a:srgbClr val="000000"/>
                </a:solidFill>
                <a:latin typeface="Calibri" panose="020F0502020204030204" pitchFamily="34" charset="0"/>
              </a:rPr>
              <a:t>	</a:t>
            </a:r>
            <a:endParaRPr lang="en-US" sz="1500" dirty="0"/>
          </a:p>
          <a:p>
            <a:pPr marL="173038" indent="-173038" algn="just">
              <a:spcBef>
                <a:spcPts val="400"/>
              </a:spcBef>
              <a:buFont typeface="Arial" panose="020B0604020202020204" pitchFamily="34" charset="0"/>
              <a:buChar char="•"/>
            </a:pPr>
            <a:r>
              <a:rPr lang="en-US" sz="1500" b="1" dirty="0"/>
              <a:t>Clause 4.1 (Connectivity Applicant List) </a:t>
            </a:r>
            <a:r>
              <a:rPr lang="en-US" sz="1500" dirty="0"/>
              <a:t>- Bulk Consumers has to be included in Connectivity Applicant list.</a:t>
            </a:r>
          </a:p>
          <a:p>
            <a:pPr algn="just">
              <a:spcBef>
                <a:spcPts val="400"/>
              </a:spcBef>
            </a:pPr>
            <a:endParaRPr lang="en-US" sz="1500" dirty="0"/>
          </a:p>
          <a:p>
            <a:pPr marL="173038" indent="-173038" algn="just">
              <a:spcBef>
                <a:spcPts val="400"/>
              </a:spcBef>
              <a:buFont typeface="Arial" panose="020B0604020202020204" pitchFamily="34" charset="0"/>
              <a:buChar char="•"/>
            </a:pPr>
            <a:r>
              <a:rPr lang="en-US" sz="1500" b="1" dirty="0"/>
              <a:t>Additional bay provision for Lead Generator </a:t>
            </a:r>
            <a:r>
              <a:rPr lang="en-US" sz="1500" dirty="0"/>
              <a:t>: Provision of allocation of an additional bay to Generator (Lead Generator), whose internal transmission system including dedicated transmission line be utilized for grant of connectivity to other RE generator, for grant of connectivity to other RE Generator. </a:t>
            </a:r>
          </a:p>
        </p:txBody>
      </p:sp>
      <p:cxnSp>
        <p:nvCxnSpPr>
          <p:cNvPr id="10" name="Straight Connector 9">
            <a:extLst>
              <a:ext uri="{FF2B5EF4-FFF2-40B4-BE49-F238E27FC236}">
                <a16:creationId xmlns:a16="http://schemas.microsoft.com/office/drawing/2014/main" id="{E18E1E4C-1413-44F3-870C-9A11D7E8715F}"/>
              </a:ext>
            </a:extLst>
          </p:cNvPr>
          <p:cNvCxnSpPr>
            <a:cxnSpLocks/>
          </p:cNvCxnSpPr>
          <p:nvPr/>
        </p:nvCxnSpPr>
        <p:spPr>
          <a:xfrm flipV="1">
            <a:off x="6702078" y="4226030"/>
            <a:ext cx="3957145" cy="2910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461884D-A271-4293-BECA-50D31E7726DB}"/>
              </a:ext>
            </a:extLst>
          </p:cNvPr>
          <p:cNvSpPr/>
          <p:nvPr/>
        </p:nvSpPr>
        <p:spPr>
          <a:xfrm>
            <a:off x="7773317" y="4545573"/>
            <a:ext cx="1524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2" name="Oval 11">
            <a:extLst>
              <a:ext uri="{FF2B5EF4-FFF2-40B4-BE49-F238E27FC236}">
                <a16:creationId xmlns:a16="http://schemas.microsoft.com/office/drawing/2014/main" id="{6E6C0525-C807-48A9-8E8A-6D4E529112C8}"/>
              </a:ext>
            </a:extLst>
          </p:cNvPr>
          <p:cNvSpPr/>
          <p:nvPr/>
        </p:nvSpPr>
        <p:spPr>
          <a:xfrm>
            <a:off x="7773317" y="4474136"/>
            <a:ext cx="1524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cxnSp>
        <p:nvCxnSpPr>
          <p:cNvPr id="19" name="Straight Connector 18">
            <a:extLst>
              <a:ext uri="{FF2B5EF4-FFF2-40B4-BE49-F238E27FC236}">
                <a16:creationId xmlns:a16="http://schemas.microsoft.com/office/drawing/2014/main" id="{93E0311E-EFE5-4A5C-8D6D-92A289D20428}"/>
              </a:ext>
            </a:extLst>
          </p:cNvPr>
          <p:cNvCxnSpPr>
            <a:cxnSpLocks/>
          </p:cNvCxnSpPr>
          <p:nvPr/>
        </p:nvCxnSpPr>
        <p:spPr>
          <a:xfrm>
            <a:off x="8758657" y="4257694"/>
            <a:ext cx="15766" cy="553253"/>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CCC44B2-EAAA-4A77-B593-DCA49BC6F4F5}"/>
              </a:ext>
            </a:extLst>
          </p:cNvPr>
          <p:cNvSpPr/>
          <p:nvPr/>
        </p:nvSpPr>
        <p:spPr>
          <a:xfrm>
            <a:off x="8713990" y="4524552"/>
            <a:ext cx="1524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1" name="Oval 20">
            <a:extLst>
              <a:ext uri="{FF2B5EF4-FFF2-40B4-BE49-F238E27FC236}">
                <a16:creationId xmlns:a16="http://schemas.microsoft.com/office/drawing/2014/main" id="{D15F581C-D456-4758-8F68-A0807321A3D9}"/>
              </a:ext>
            </a:extLst>
          </p:cNvPr>
          <p:cNvSpPr/>
          <p:nvPr/>
        </p:nvSpPr>
        <p:spPr>
          <a:xfrm>
            <a:off x="8711363" y="4448344"/>
            <a:ext cx="1524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cxnSp>
        <p:nvCxnSpPr>
          <p:cNvPr id="23" name="Straight Connector 22">
            <a:extLst>
              <a:ext uri="{FF2B5EF4-FFF2-40B4-BE49-F238E27FC236}">
                <a16:creationId xmlns:a16="http://schemas.microsoft.com/office/drawing/2014/main" id="{888E7103-399B-4F7B-9487-98ACBDB07B8F}"/>
              </a:ext>
            </a:extLst>
          </p:cNvPr>
          <p:cNvCxnSpPr>
            <a:cxnSpLocks/>
          </p:cNvCxnSpPr>
          <p:nvPr/>
        </p:nvCxnSpPr>
        <p:spPr>
          <a:xfrm flipV="1">
            <a:off x="6637319" y="4806539"/>
            <a:ext cx="3072556" cy="25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DA0ADB-512C-4BFE-A9E5-925679D52042}"/>
              </a:ext>
            </a:extLst>
          </p:cNvPr>
          <p:cNvCxnSpPr>
            <a:cxnSpLocks/>
          </p:cNvCxnSpPr>
          <p:nvPr/>
        </p:nvCxnSpPr>
        <p:spPr>
          <a:xfrm flipH="1">
            <a:off x="7104142" y="4812242"/>
            <a:ext cx="8408" cy="1024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88F2C-EADE-4710-81B7-56EE9A618960}"/>
              </a:ext>
            </a:extLst>
          </p:cNvPr>
          <p:cNvCxnSpPr>
            <a:cxnSpLocks/>
          </p:cNvCxnSpPr>
          <p:nvPr/>
        </p:nvCxnSpPr>
        <p:spPr>
          <a:xfrm>
            <a:off x="9432385" y="4806539"/>
            <a:ext cx="0" cy="102477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D17A2C5D-3B92-4C2A-9B5B-D3CCBF34339E}"/>
              </a:ext>
            </a:extLst>
          </p:cNvPr>
          <p:cNvCxnSpPr>
            <a:cxnSpLocks/>
          </p:cNvCxnSpPr>
          <p:nvPr/>
        </p:nvCxnSpPr>
        <p:spPr>
          <a:xfrm flipV="1">
            <a:off x="6621553" y="5851491"/>
            <a:ext cx="3957145" cy="28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4DC472-F74E-4F3E-9FBF-46E1FC79ED28}"/>
              </a:ext>
            </a:extLst>
          </p:cNvPr>
          <p:cNvCxnSpPr>
            <a:cxnSpLocks/>
          </p:cNvCxnSpPr>
          <p:nvPr/>
        </p:nvCxnSpPr>
        <p:spPr>
          <a:xfrm>
            <a:off x="7366039" y="5851491"/>
            <a:ext cx="0" cy="865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6A5C68-5A4E-47F8-8612-880C9587A56F}"/>
              </a:ext>
            </a:extLst>
          </p:cNvPr>
          <p:cNvCxnSpPr>
            <a:cxnSpLocks/>
          </p:cNvCxnSpPr>
          <p:nvPr/>
        </p:nvCxnSpPr>
        <p:spPr>
          <a:xfrm>
            <a:off x="9694080" y="5868502"/>
            <a:ext cx="0" cy="865865"/>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70">
            <a:extLst>
              <a:ext uri="{FF2B5EF4-FFF2-40B4-BE49-F238E27FC236}">
                <a16:creationId xmlns:a16="http://schemas.microsoft.com/office/drawing/2014/main" id="{ED5659F8-D1F2-462F-B4E6-2B2D7C5D0F78}"/>
              </a:ext>
            </a:extLst>
          </p:cNvPr>
          <p:cNvSpPr txBox="1"/>
          <p:nvPr/>
        </p:nvSpPr>
        <p:spPr>
          <a:xfrm>
            <a:off x="9649409" y="4595990"/>
            <a:ext cx="1844798" cy="34303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220 kV Bus of CTU Substation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70">
            <a:extLst>
              <a:ext uri="{FF2B5EF4-FFF2-40B4-BE49-F238E27FC236}">
                <a16:creationId xmlns:a16="http://schemas.microsoft.com/office/drawing/2014/main" id="{5465EAE7-A044-4F47-8F99-086AC0109617}"/>
              </a:ext>
            </a:extLst>
          </p:cNvPr>
          <p:cNvSpPr txBox="1"/>
          <p:nvPr/>
        </p:nvSpPr>
        <p:spPr>
          <a:xfrm>
            <a:off x="9632040" y="4044483"/>
            <a:ext cx="1828591" cy="276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400 kV Bus of CTU Substation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70">
            <a:extLst>
              <a:ext uri="{FF2B5EF4-FFF2-40B4-BE49-F238E27FC236}">
                <a16:creationId xmlns:a16="http://schemas.microsoft.com/office/drawing/2014/main" id="{B356249A-9038-4DFE-8BC7-1CB4F92C1AEA}"/>
              </a:ext>
            </a:extLst>
          </p:cNvPr>
          <p:cNvSpPr txBox="1"/>
          <p:nvPr/>
        </p:nvSpPr>
        <p:spPr>
          <a:xfrm>
            <a:off x="10650157" y="5756852"/>
            <a:ext cx="1307297" cy="38557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220 kV Bus of Lead Generator ( A) Switchyard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oup 39">
            <a:extLst>
              <a:ext uri="{FF2B5EF4-FFF2-40B4-BE49-F238E27FC236}">
                <a16:creationId xmlns:a16="http://schemas.microsoft.com/office/drawing/2014/main" id="{BE7429D4-E16D-4C0A-BD12-CAA63934E654}"/>
              </a:ext>
            </a:extLst>
          </p:cNvPr>
          <p:cNvGrpSpPr/>
          <p:nvPr/>
        </p:nvGrpSpPr>
        <p:grpSpPr>
          <a:xfrm>
            <a:off x="9408330" y="6833376"/>
            <a:ext cx="571500" cy="335280"/>
            <a:chOff x="0" y="698590"/>
            <a:chExt cx="1460594" cy="969618"/>
          </a:xfrm>
        </p:grpSpPr>
        <p:sp>
          <p:nvSpPr>
            <p:cNvPr id="41" name="Rectangle 40">
              <a:extLst>
                <a:ext uri="{FF2B5EF4-FFF2-40B4-BE49-F238E27FC236}">
                  <a16:creationId xmlns:a16="http://schemas.microsoft.com/office/drawing/2014/main" id="{F15AF52F-F22F-435E-97B4-886F39593D78}"/>
                </a:ext>
              </a:extLst>
            </p:cNvPr>
            <p:cNvSpPr/>
            <p:nvPr/>
          </p:nvSpPr>
          <p:spPr>
            <a:xfrm>
              <a:off x="0" y="698590"/>
              <a:ext cx="1460594" cy="9517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pic>
          <p:nvPicPr>
            <p:cNvPr id="42" name="Picture 41">
              <a:extLst>
                <a:ext uri="{FF2B5EF4-FFF2-40B4-BE49-F238E27FC236}">
                  <a16:creationId xmlns:a16="http://schemas.microsoft.com/office/drawing/2014/main" id="{1A483500-9376-40D7-B4BB-13BB12BDB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41" y="872634"/>
              <a:ext cx="963049" cy="795574"/>
            </a:xfrm>
            <a:prstGeom prst="rect">
              <a:avLst/>
            </a:prstGeom>
          </p:spPr>
        </p:pic>
      </p:grpSp>
      <p:sp>
        <p:nvSpPr>
          <p:cNvPr id="43" name="TextBox 42">
            <a:extLst>
              <a:ext uri="{FF2B5EF4-FFF2-40B4-BE49-F238E27FC236}">
                <a16:creationId xmlns:a16="http://schemas.microsoft.com/office/drawing/2014/main" id="{D9C935BB-5062-49A2-ACD5-A4BBB9EF0A85}"/>
              </a:ext>
            </a:extLst>
          </p:cNvPr>
          <p:cNvSpPr txBox="1"/>
          <p:nvPr/>
        </p:nvSpPr>
        <p:spPr>
          <a:xfrm>
            <a:off x="10155085" y="6814693"/>
            <a:ext cx="1718403" cy="3231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050" b="1" dirty="0"/>
              <a:t>Generator A (Lead Generator)</a:t>
            </a:r>
            <a:endParaRPr lang="en-IN" sz="1050" b="1" dirty="0"/>
          </a:p>
        </p:txBody>
      </p:sp>
      <p:grpSp>
        <p:nvGrpSpPr>
          <p:cNvPr id="44" name="Group 43">
            <a:extLst>
              <a:ext uri="{FF2B5EF4-FFF2-40B4-BE49-F238E27FC236}">
                <a16:creationId xmlns:a16="http://schemas.microsoft.com/office/drawing/2014/main" id="{A6358AC9-44F8-4087-B594-6D1BE1C2D615}"/>
              </a:ext>
            </a:extLst>
          </p:cNvPr>
          <p:cNvGrpSpPr/>
          <p:nvPr/>
        </p:nvGrpSpPr>
        <p:grpSpPr>
          <a:xfrm>
            <a:off x="7080289" y="6808767"/>
            <a:ext cx="571500" cy="335280"/>
            <a:chOff x="0" y="698590"/>
            <a:chExt cx="1460594" cy="969618"/>
          </a:xfrm>
        </p:grpSpPr>
        <p:sp>
          <p:nvSpPr>
            <p:cNvPr id="45" name="Rectangle 44">
              <a:extLst>
                <a:ext uri="{FF2B5EF4-FFF2-40B4-BE49-F238E27FC236}">
                  <a16:creationId xmlns:a16="http://schemas.microsoft.com/office/drawing/2014/main" id="{1255A17E-F6C2-42D8-9DF4-352530DE0D0A}"/>
                </a:ext>
              </a:extLst>
            </p:cNvPr>
            <p:cNvSpPr/>
            <p:nvPr/>
          </p:nvSpPr>
          <p:spPr>
            <a:xfrm>
              <a:off x="0" y="698590"/>
              <a:ext cx="1460594" cy="9517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pic>
          <p:nvPicPr>
            <p:cNvPr id="46" name="Picture 45">
              <a:extLst>
                <a:ext uri="{FF2B5EF4-FFF2-40B4-BE49-F238E27FC236}">
                  <a16:creationId xmlns:a16="http://schemas.microsoft.com/office/drawing/2014/main" id="{660ED3D1-A74F-4B04-AD9E-A6AEEBD296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41" y="872634"/>
              <a:ext cx="963049" cy="795574"/>
            </a:xfrm>
            <a:prstGeom prst="rect">
              <a:avLst/>
            </a:prstGeom>
          </p:spPr>
        </p:pic>
      </p:grpSp>
      <p:sp>
        <p:nvSpPr>
          <p:cNvPr id="47" name="TextBox 46">
            <a:extLst>
              <a:ext uri="{FF2B5EF4-FFF2-40B4-BE49-F238E27FC236}">
                <a16:creationId xmlns:a16="http://schemas.microsoft.com/office/drawing/2014/main" id="{BDD9DE8D-D4B2-4659-8F94-9720406AE07D}"/>
              </a:ext>
            </a:extLst>
          </p:cNvPr>
          <p:cNvSpPr txBox="1"/>
          <p:nvPr/>
        </p:nvSpPr>
        <p:spPr>
          <a:xfrm>
            <a:off x="6085751" y="6898578"/>
            <a:ext cx="1529255" cy="16158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050" b="1" dirty="0"/>
              <a:t>Generator B</a:t>
            </a:r>
            <a:endParaRPr lang="en-IN" sz="1050" b="1" dirty="0"/>
          </a:p>
        </p:txBody>
      </p:sp>
      <p:sp>
        <p:nvSpPr>
          <p:cNvPr id="49" name="TextBox 48">
            <a:extLst>
              <a:ext uri="{FF2B5EF4-FFF2-40B4-BE49-F238E27FC236}">
                <a16:creationId xmlns:a16="http://schemas.microsoft.com/office/drawing/2014/main" id="{585BBACE-97F3-4E5E-85C3-07E6F9541255}"/>
              </a:ext>
            </a:extLst>
          </p:cNvPr>
          <p:cNvSpPr txBox="1"/>
          <p:nvPr/>
        </p:nvSpPr>
        <p:spPr>
          <a:xfrm>
            <a:off x="6274675" y="3989658"/>
            <a:ext cx="5219531" cy="1337701"/>
          </a:xfrm>
          <a:prstGeom prst="rect">
            <a:avLst/>
          </a:prstGeom>
          <a:noFill/>
          <a:ln w="6350">
            <a:solidFill>
              <a:schemeClr val="tx1"/>
            </a:solidFill>
            <a:prstDash val="lgDash"/>
          </a:ln>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endParaRPr lang="en-IN" sz="800" dirty="0"/>
          </a:p>
        </p:txBody>
      </p:sp>
      <p:sp>
        <p:nvSpPr>
          <p:cNvPr id="50" name="TextBox 49">
            <a:extLst>
              <a:ext uri="{FF2B5EF4-FFF2-40B4-BE49-F238E27FC236}">
                <a16:creationId xmlns:a16="http://schemas.microsoft.com/office/drawing/2014/main" id="{78A6B2AD-8494-4347-9602-FB70AB5B5572}"/>
              </a:ext>
            </a:extLst>
          </p:cNvPr>
          <p:cNvSpPr txBox="1"/>
          <p:nvPr/>
        </p:nvSpPr>
        <p:spPr>
          <a:xfrm>
            <a:off x="12303949" y="4677100"/>
            <a:ext cx="1107445" cy="64633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400" dirty="0"/>
              <a:t>CTU Substation Periphery</a:t>
            </a:r>
            <a:endParaRPr lang="en-IN" sz="1400" dirty="0"/>
          </a:p>
        </p:txBody>
      </p:sp>
      <p:sp>
        <p:nvSpPr>
          <p:cNvPr id="51" name="Arrow: Left 50">
            <a:extLst>
              <a:ext uri="{FF2B5EF4-FFF2-40B4-BE49-F238E27FC236}">
                <a16:creationId xmlns:a16="http://schemas.microsoft.com/office/drawing/2014/main" id="{6E2053B7-6D31-45A5-8FF8-20E094C5E418}"/>
              </a:ext>
            </a:extLst>
          </p:cNvPr>
          <p:cNvSpPr/>
          <p:nvPr/>
        </p:nvSpPr>
        <p:spPr>
          <a:xfrm>
            <a:off x="11455233" y="4577937"/>
            <a:ext cx="804048" cy="150761"/>
          </a:xfrm>
          <a:prstGeom prst="leftArrow">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IN" sz="1000" b="1" dirty="0">
              <a:solidFill>
                <a:schemeClr val="bg1"/>
              </a:solidFill>
            </a:endParaRPr>
          </a:p>
        </p:txBody>
      </p:sp>
      <p:sp>
        <p:nvSpPr>
          <p:cNvPr id="52" name="TextBox 51">
            <a:extLst>
              <a:ext uri="{FF2B5EF4-FFF2-40B4-BE49-F238E27FC236}">
                <a16:creationId xmlns:a16="http://schemas.microsoft.com/office/drawing/2014/main" id="{B7F5BCFF-0FD5-42C9-B589-25E06B3D8A92}"/>
              </a:ext>
            </a:extLst>
          </p:cNvPr>
          <p:cNvSpPr txBox="1"/>
          <p:nvPr/>
        </p:nvSpPr>
        <p:spPr>
          <a:xfrm>
            <a:off x="2454069" y="4346553"/>
            <a:ext cx="2894392" cy="101566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just">
              <a:spcBef>
                <a:spcPts val="400"/>
              </a:spcBef>
            </a:pPr>
            <a:r>
              <a:rPr lang="en-US" sz="1100" i="1" dirty="0"/>
              <a:t>Incase Generator B is applying Grid Connectivity while utilizing the dedicated transmission system of </a:t>
            </a:r>
            <a:r>
              <a:rPr lang="en-US" sz="1100" b="1" i="1" dirty="0"/>
              <a:t>Generator</a:t>
            </a:r>
            <a:r>
              <a:rPr lang="en-US" sz="1100" i="1" dirty="0"/>
              <a:t> A, in such cases connectivity to Generator B has to be granted, while granting the additional bay to Lead generator A</a:t>
            </a:r>
            <a:endParaRPr lang="en-IN" sz="1100" i="1" dirty="0"/>
          </a:p>
        </p:txBody>
      </p:sp>
      <p:sp>
        <p:nvSpPr>
          <p:cNvPr id="53" name="TextBox 52">
            <a:extLst>
              <a:ext uri="{FF2B5EF4-FFF2-40B4-BE49-F238E27FC236}">
                <a16:creationId xmlns:a16="http://schemas.microsoft.com/office/drawing/2014/main" id="{B875B6B9-D007-48D7-84C0-1D733B2C83FA}"/>
              </a:ext>
            </a:extLst>
          </p:cNvPr>
          <p:cNvSpPr txBox="1"/>
          <p:nvPr/>
        </p:nvSpPr>
        <p:spPr>
          <a:xfrm>
            <a:off x="7181759" y="4960045"/>
            <a:ext cx="422732" cy="15388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000" b="1" dirty="0"/>
              <a:t>Bay -1</a:t>
            </a:r>
            <a:endParaRPr lang="en-IN" sz="1000" b="1" dirty="0"/>
          </a:p>
        </p:txBody>
      </p:sp>
      <p:sp>
        <p:nvSpPr>
          <p:cNvPr id="55" name="TextBox 54">
            <a:extLst>
              <a:ext uri="{FF2B5EF4-FFF2-40B4-BE49-F238E27FC236}">
                <a16:creationId xmlns:a16="http://schemas.microsoft.com/office/drawing/2014/main" id="{18F00DDE-21C9-478E-A6AB-E620EFFA181B}"/>
              </a:ext>
            </a:extLst>
          </p:cNvPr>
          <p:cNvSpPr txBox="1"/>
          <p:nvPr/>
        </p:nvSpPr>
        <p:spPr>
          <a:xfrm>
            <a:off x="8469285" y="4939023"/>
            <a:ext cx="422732" cy="15388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000" b="1" dirty="0"/>
              <a:t>Bay-2</a:t>
            </a:r>
            <a:endParaRPr lang="en-IN" sz="1000" b="1" dirty="0"/>
          </a:p>
        </p:txBody>
      </p:sp>
    </p:spTree>
    <p:extLst>
      <p:ext uri="{BB962C8B-B14F-4D97-AF65-F5344CB8AC3E}">
        <p14:creationId xmlns:p14="http://schemas.microsoft.com/office/powerpoint/2010/main" val="416669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DB6D9B0-9333-4364-A1CB-3E1FCB3B0DAF}"/>
              </a:ext>
            </a:extLst>
          </p:cNvPr>
          <p:cNvSpPr txBox="1">
            <a:spLocks/>
          </p:cNvSpPr>
          <p:nvPr/>
        </p:nvSpPr>
        <p:spPr>
          <a:xfrm>
            <a:off x="949970" y="5735579"/>
            <a:ext cx="3278718" cy="1906829"/>
          </a:xfrm>
          <a:prstGeom prst="rect">
            <a:avLst/>
          </a:prstGeom>
        </p:spPr>
        <p:txBody>
          <a:bodyPr vert="horz" lIns="125615" tIns="62807" rIns="125615" bIns="62807" rtlCol="0" anchor="ctr">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GB" sz="15000" dirty="0">
                <a:solidFill>
                  <a:schemeClr val="bg2"/>
                </a:solidFill>
                <a:latin typeface="Arial" panose="020B0604020202020204" pitchFamily="34" charset="0"/>
                <a:cs typeface="Arial" panose="020B0604020202020204" pitchFamily="34" charset="0"/>
              </a:rPr>
              <a:t>2</a:t>
            </a:r>
            <a:endParaRPr lang="en-IN" sz="15000"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536691-6CA3-4ED6-A2D3-D3296C164451}"/>
              </a:ext>
            </a:extLst>
          </p:cNvPr>
          <p:cNvSpPr txBox="1"/>
          <p:nvPr/>
        </p:nvSpPr>
        <p:spPr>
          <a:xfrm>
            <a:off x="4661679" y="5984441"/>
            <a:ext cx="8032530" cy="1172629"/>
          </a:xfrm>
          <a:prstGeom prst="rect">
            <a:avLst/>
          </a:prstGeom>
        </p:spPr>
        <p:txBody>
          <a:bodyPr vert="horz" lIns="91440" tIns="45720" rIns="91440" bIns="45720" rtlCol="0" anchor="ctr">
            <a:noAutofit/>
          </a:bodyPr>
          <a:lstStyle>
            <a:lvl1pPr algn="just" defTabSz="1036290">
              <a:lnSpc>
                <a:spcPct val="90000"/>
              </a:lnSpc>
              <a:spcBef>
                <a:spcPct val="0"/>
              </a:spcBef>
              <a:buNone/>
              <a:defRPr sz="3900" b="0" i="0" u="none" strike="noStrike" baseline="0">
                <a:solidFill>
                  <a:schemeClr val="bg1"/>
                </a:solidFill>
                <a:latin typeface="Calibri" panose="020F0502020204030204" pitchFamily="34" charset="0"/>
                <a:ea typeface="+mj-ea"/>
                <a:cs typeface="+mj-cs"/>
              </a:defRPr>
            </a:lvl1pPr>
          </a:lstStyle>
          <a:p>
            <a:r>
              <a:rPr lang="en-US" dirty="0"/>
              <a:t>Grid Connectivity and connectivity BG </a:t>
            </a:r>
            <a:endParaRPr lang="en-IN" dirty="0"/>
          </a:p>
        </p:txBody>
      </p:sp>
    </p:spTree>
    <p:extLst>
      <p:ext uri="{BB962C8B-B14F-4D97-AF65-F5344CB8AC3E}">
        <p14:creationId xmlns:p14="http://schemas.microsoft.com/office/powerpoint/2010/main" val="300526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6</a:t>
            </a:fld>
            <a:endParaRPr lang="en-US" dirty="0"/>
          </a:p>
        </p:txBody>
      </p:sp>
      <p:sp>
        <p:nvSpPr>
          <p:cNvPr id="6" name="Content Placeholder 3">
            <a:extLst>
              <a:ext uri="{FF2B5EF4-FFF2-40B4-BE49-F238E27FC236}">
                <a16:creationId xmlns:a16="http://schemas.microsoft.com/office/drawing/2014/main" id="{4487A4E5-46ED-47CB-86CD-5AACF1A8FE35}"/>
              </a:ext>
            </a:extLst>
          </p:cNvPr>
          <p:cNvSpPr txBox="1">
            <a:spLocks/>
          </p:cNvSpPr>
          <p:nvPr/>
        </p:nvSpPr>
        <p:spPr>
          <a:xfrm>
            <a:off x="753689" y="795420"/>
            <a:ext cx="12308482" cy="8099660"/>
          </a:xfrm>
          <a:prstGeom prst="rect">
            <a:avLst/>
          </a:prstGeom>
        </p:spPr>
        <p:txBody>
          <a:bodyPr>
            <a:normAutofit/>
          </a:bodyPr>
          <a:lstStyle>
            <a:lvl1pPr marL="114300" indent="-114300" algn="l" defTabSz="914187" rtl="0" eaLnBrk="1" latinLnBrk="0" hangingPunct="1">
              <a:spcBef>
                <a:spcPts val="0"/>
              </a:spcBef>
              <a:spcAft>
                <a:spcPts val="400"/>
              </a:spcAft>
              <a:buClr>
                <a:schemeClr val="accent2"/>
              </a:buClr>
              <a:buSzPct val="115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1pPr>
            <a:lvl2pPr marL="234950" indent="-114300"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2pPr>
            <a:lvl3pPr marL="349250" indent="-114300" algn="l" defTabSz="914187" rtl="0" eaLnBrk="1" latinLnBrk="0" hangingPunct="1">
              <a:spcBef>
                <a:spcPts val="0"/>
              </a:spcBef>
              <a:spcAft>
                <a:spcPts val="400"/>
              </a:spcAft>
              <a:buClr>
                <a:schemeClr val="accent2"/>
              </a:buClr>
              <a:buFont typeface="Courier New" panose="02070309020205020404" pitchFamily="49" charset="0"/>
              <a:buChar char="o"/>
              <a:defRPr sz="800" kern="1200" baseline="0">
                <a:solidFill>
                  <a:schemeClr val="tx1"/>
                </a:solidFill>
                <a:latin typeface="Century Gothic" panose="020B0502020202020204" pitchFamily="34" charset="0"/>
                <a:ea typeface="+mn-ea"/>
                <a:cs typeface="Arial" panose="020B0604020202020204" pitchFamily="34" charset="0"/>
              </a:defRPr>
            </a:lvl3pPr>
            <a:lvl4pPr marL="455613" indent="-111125"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4pPr>
            <a:lvl5pPr marL="568325" indent="0" algn="l" defTabSz="1019134" rtl="0" eaLnBrk="1" latinLnBrk="0" hangingPunct="1">
              <a:spcBef>
                <a:spcPts val="0"/>
              </a:spcBef>
              <a:spcAft>
                <a:spcPts val="400"/>
              </a:spcAft>
              <a:buClr>
                <a:schemeClr val="tx2"/>
              </a:buClr>
              <a:buSzPct val="115000"/>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558800" indent="-101600" algn="l" defTabSz="914187"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IN" sz="1923" dirty="0">
              <a:latin typeface="+mn-lt"/>
            </a:endParaRPr>
          </a:p>
        </p:txBody>
      </p:sp>
      <p:sp>
        <p:nvSpPr>
          <p:cNvPr id="10" name="Text Placeholder 1">
            <a:extLst>
              <a:ext uri="{FF2B5EF4-FFF2-40B4-BE49-F238E27FC236}">
                <a16:creationId xmlns:a16="http://schemas.microsoft.com/office/drawing/2014/main" id="{FE783654-253E-48C5-8496-032EDEDA0EB7}"/>
              </a:ext>
            </a:extLst>
          </p:cNvPr>
          <p:cNvSpPr>
            <a:spLocks noGrp="1"/>
          </p:cNvSpPr>
          <p:nvPr>
            <p:ph type="body" sz="quarter" idx="11"/>
          </p:nvPr>
        </p:nvSpPr>
        <p:spPr>
          <a:xfrm>
            <a:off x="754558" y="595032"/>
            <a:ext cx="12308482" cy="320040"/>
          </a:xfrm>
        </p:spPr>
        <p:txBody>
          <a:bodyPr/>
          <a:lstStyle/>
          <a:p>
            <a:r>
              <a:rPr lang="en-GB" sz="1600" dirty="0"/>
              <a:t>Subtitle</a:t>
            </a:r>
            <a:endParaRPr lang="en-IN" sz="1600" dirty="0"/>
          </a:p>
        </p:txBody>
      </p:sp>
      <p:sp>
        <p:nvSpPr>
          <p:cNvPr id="11" name="Title 2">
            <a:extLst>
              <a:ext uri="{FF2B5EF4-FFF2-40B4-BE49-F238E27FC236}">
                <a16:creationId xmlns:a16="http://schemas.microsoft.com/office/drawing/2014/main" id="{71E75A12-A288-43B1-8FA2-7E5ACB9E0BC6}"/>
              </a:ext>
            </a:extLst>
          </p:cNvPr>
          <p:cNvSpPr>
            <a:spLocks noGrp="1"/>
          </p:cNvSpPr>
          <p:nvPr>
            <p:ph type="title"/>
          </p:nvPr>
        </p:nvSpPr>
        <p:spPr>
          <a:xfrm>
            <a:off x="753689" y="159208"/>
            <a:ext cx="12310225" cy="384048"/>
          </a:xfrm>
        </p:spPr>
        <p:txBody>
          <a:bodyPr>
            <a:normAutofit fontScale="90000"/>
          </a:bodyPr>
          <a:lstStyle/>
          <a:p>
            <a:r>
              <a:rPr lang="en-GB" dirty="0"/>
              <a:t>Grid Connectivity and Conn-BG                                                                  (1)</a:t>
            </a:r>
            <a:endParaRPr lang="en-IN" dirty="0"/>
          </a:p>
        </p:txBody>
      </p:sp>
      <p:sp>
        <p:nvSpPr>
          <p:cNvPr id="7" name="TextBox 6">
            <a:extLst>
              <a:ext uri="{FF2B5EF4-FFF2-40B4-BE49-F238E27FC236}">
                <a16:creationId xmlns:a16="http://schemas.microsoft.com/office/drawing/2014/main" id="{E10D8EDC-A3F2-4168-9536-F786F23F2853}"/>
              </a:ext>
            </a:extLst>
          </p:cNvPr>
          <p:cNvSpPr txBox="1"/>
          <p:nvPr/>
        </p:nvSpPr>
        <p:spPr>
          <a:xfrm>
            <a:off x="170307" y="1409328"/>
            <a:ext cx="13476986" cy="584775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285750" indent="-285750" algn="just">
              <a:buFont typeface="Arial" panose="020B0604020202020204" pitchFamily="34" charset="0"/>
              <a:buChar char="•"/>
            </a:pPr>
            <a:r>
              <a:rPr lang="en-US" sz="2200" b="1" i="0" u="none" strike="noStrike" baseline="0" dirty="0">
                <a:solidFill>
                  <a:srgbClr val="000000"/>
                </a:solidFill>
                <a:latin typeface="Calibri" panose="020F0502020204030204" pitchFamily="34" charset="0"/>
              </a:rPr>
              <a:t>REGS with Energy </a:t>
            </a:r>
            <a:r>
              <a:rPr lang="en-US" sz="2200" b="1" dirty="0">
                <a:solidFill>
                  <a:srgbClr val="000000"/>
                </a:solidFill>
                <a:latin typeface="Calibri" panose="020F0502020204030204" pitchFamily="34" charset="0"/>
              </a:rPr>
              <a:t>S</a:t>
            </a:r>
            <a:r>
              <a:rPr lang="en-US" sz="2200" b="1" i="0" u="none" strike="noStrike" baseline="0" dirty="0">
                <a:solidFill>
                  <a:srgbClr val="000000"/>
                </a:solidFill>
                <a:latin typeface="Calibri" panose="020F0502020204030204" pitchFamily="34" charset="0"/>
              </a:rPr>
              <a:t>torage (Additional insertion under regulation 5.1 )-  </a:t>
            </a:r>
          </a:p>
          <a:p>
            <a:pPr marL="795162" lvl="1" indent="-285750" algn="just">
              <a:buFont typeface="Arial" panose="020B0604020202020204" pitchFamily="34" charset="0"/>
              <a:buChar char="•"/>
            </a:pPr>
            <a:r>
              <a:rPr lang="en-US" sz="2200" dirty="0">
                <a:solidFill>
                  <a:srgbClr val="000000"/>
                </a:solidFill>
                <a:latin typeface="Calibri" panose="020F0502020204030204" pitchFamily="34" charset="0"/>
              </a:rPr>
              <a:t>REGS </a:t>
            </a:r>
            <a:r>
              <a:rPr lang="en-US" sz="2200" b="0" i="0" u="none" strike="noStrike" baseline="0" dirty="0">
                <a:solidFill>
                  <a:srgbClr val="000000"/>
                </a:solidFill>
                <a:latin typeface="Calibri" panose="020F0502020204030204" pitchFamily="34" charset="0"/>
              </a:rPr>
              <a:t>based on a single RE source with ESS may be allowed to grant the Connectivity to </a:t>
            </a:r>
            <a:r>
              <a:rPr lang="en-US" sz="2200" b="1" i="0" u="sng" strike="noStrike" baseline="0" dirty="0">
                <a:solidFill>
                  <a:srgbClr val="000000"/>
                </a:solidFill>
                <a:latin typeface="Calibri" panose="020F0502020204030204" pitchFamily="34" charset="0"/>
              </a:rPr>
              <a:t>RE source</a:t>
            </a:r>
            <a:r>
              <a:rPr lang="en-US" sz="2200" b="0" i="0" u="none" strike="noStrike" baseline="0" dirty="0">
                <a:solidFill>
                  <a:srgbClr val="000000"/>
                </a:solidFill>
                <a:latin typeface="Calibri" panose="020F0502020204030204" pitchFamily="34" charset="0"/>
              </a:rPr>
              <a:t> for a quantum </a:t>
            </a:r>
            <a:r>
              <a:rPr lang="en-US" sz="2200" b="1" i="0" u="sng" strike="noStrike" baseline="0" dirty="0">
                <a:solidFill>
                  <a:srgbClr val="000000"/>
                </a:solidFill>
                <a:latin typeface="Calibri" panose="020F0502020204030204" pitchFamily="34" charset="0"/>
              </a:rPr>
              <a:t>less than or equal to the installed capacity.</a:t>
            </a:r>
          </a:p>
          <a:p>
            <a:pPr lvl="1" algn="just"/>
            <a:endParaRPr lang="en-US" sz="22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200" b="1" i="0" u="none" strike="noStrike" baseline="0" dirty="0">
                <a:solidFill>
                  <a:srgbClr val="000000"/>
                </a:solidFill>
                <a:latin typeface="Calibri" panose="020F0502020204030204" pitchFamily="34" charset="0"/>
              </a:rPr>
              <a:t>T-GNA for Generators till ATS is completed (Additional insertion )-</a:t>
            </a:r>
          </a:p>
          <a:p>
            <a:pPr marL="795162" lvl="1" indent="-285750" algn="just">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In case GNA is granted to entities mentioned in 4.1, subject to commissioning of ATS and that ATS is </a:t>
            </a:r>
            <a:r>
              <a:rPr lang="en-US" sz="2200" dirty="0">
                <a:solidFill>
                  <a:srgbClr val="000000"/>
                </a:solidFill>
                <a:latin typeface="Calibri" panose="020F0502020204030204" pitchFamily="34" charset="0"/>
              </a:rPr>
              <a:t>at pooling point or </a:t>
            </a:r>
            <a:r>
              <a:rPr lang="en-US" sz="2200" b="0" i="0" u="none" strike="noStrike" baseline="0" dirty="0">
                <a:solidFill>
                  <a:srgbClr val="000000"/>
                </a:solidFill>
                <a:latin typeface="Calibri" panose="020F0502020204030204" pitchFamily="34" charset="0"/>
              </a:rPr>
              <a:t>beyond the pooling station, however, there may be cases when power can flow under </a:t>
            </a:r>
            <a:r>
              <a:rPr lang="en-US" sz="2200" dirty="0">
                <a:solidFill>
                  <a:srgbClr val="000000"/>
                </a:solidFill>
                <a:latin typeface="Calibri" panose="020F0502020204030204" pitchFamily="34" charset="0"/>
              </a:rPr>
              <a:t>some conditions for short duration till ATS gets commissioned. </a:t>
            </a:r>
            <a:endParaRPr lang="en-US" sz="2200" b="0" i="0" u="none" strike="noStrike" baseline="0" dirty="0">
              <a:solidFill>
                <a:srgbClr val="000000"/>
              </a:solidFill>
              <a:latin typeface="Calibri" panose="020F0502020204030204" pitchFamily="34" charset="0"/>
            </a:endParaRPr>
          </a:p>
          <a:p>
            <a:pPr marL="795162" lvl="1" indent="-285750" algn="just">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Under such scenarios, Connection with the grid should be permitted and power should be allowed to outflow through T-GNA route.</a:t>
            </a:r>
            <a:endParaRPr lang="en-US" sz="2200" dirty="0">
              <a:solidFill>
                <a:srgbClr val="000000"/>
              </a:solidFill>
              <a:latin typeface="Calibri" panose="020F0502020204030204" pitchFamily="34" charset="0"/>
            </a:endParaRPr>
          </a:p>
          <a:p>
            <a:pPr lvl="1" algn="just"/>
            <a:r>
              <a:rPr lang="en-US" sz="2200" b="1" i="0" u="none" strike="noStrike" baseline="0" dirty="0">
                <a:solidFill>
                  <a:srgbClr val="000000"/>
                </a:solidFill>
                <a:latin typeface="Calibri" panose="020F0502020204030204" pitchFamily="34" charset="0"/>
              </a:rPr>
              <a:t>Note- Generator should also be eligible for T- GNA for interim arrangement</a:t>
            </a:r>
          </a:p>
          <a:p>
            <a:pPr marL="457200" indent="-457200" algn="just">
              <a:buFont typeface="Arial" panose="020B0604020202020204" pitchFamily="34" charset="0"/>
              <a:buChar char="•"/>
            </a:pPr>
            <a:endParaRPr lang="en-US" sz="2200" b="1" dirty="0">
              <a:solidFill>
                <a:srgbClr val="000000"/>
              </a:solidFill>
              <a:latin typeface="Calibri" panose="020F0502020204030204" pitchFamily="34" charset="0"/>
            </a:endParaRPr>
          </a:p>
          <a:p>
            <a:pPr marL="457200" indent="-457200" algn="just">
              <a:buFont typeface="Arial" panose="020B0604020202020204" pitchFamily="34" charset="0"/>
              <a:buChar char="•"/>
            </a:pPr>
            <a:r>
              <a:rPr lang="en-US" sz="2200" b="1" dirty="0">
                <a:solidFill>
                  <a:srgbClr val="000000"/>
                </a:solidFill>
                <a:latin typeface="Calibri" panose="020F0502020204030204" pitchFamily="34" charset="0"/>
              </a:rPr>
              <a:t>Multi Located Hybrid Projects</a:t>
            </a:r>
            <a:r>
              <a:rPr lang="en-US" sz="2200" dirty="0">
                <a:solidFill>
                  <a:srgbClr val="000000"/>
                </a:solidFill>
                <a:latin typeface="Calibri" panose="020F0502020204030204" pitchFamily="34" charset="0"/>
              </a:rPr>
              <a:t> -</a:t>
            </a:r>
          </a:p>
          <a:p>
            <a:pPr marL="966612" lvl="1" indent="-457200" algn="just">
              <a:buFont typeface="Arial" panose="020B0604020202020204" pitchFamily="34" charset="0"/>
              <a:buChar char="•"/>
            </a:pPr>
            <a:r>
              <a:rPr lang="en-US" sz="2200" dirty="0">
                <a:solidFill>
                  <a:srgbClr val="000000"/>
                </a:solidFill>
                <a:latin typeface="Calibri" panose="020F0502020204030204" pitchFamily="34" charset="0"/>
              </a:rPr>
              <a:t>Bidding documents has considered multi located hybrid projects under single hybrid projects category. </a:t>
            </a:r>
          </a:p>
          <a:p>
            <a:pPr marL="966612" lvl="1" indent="-457200" algn="just">
              <a:buFont typeface="Arial" panose="020B0604020202020204" pitchFamily="34" charset="0"/>
              <a:buChar char="•"/>
            </a:pPr>
            <a:r>
              <a:rPr lang="en-US" sz="2200" dirty="0">
                <a:solidFill>
                  <a:srgbClr val="000000"/>
                </a:solidFill>
                <a:latin typeface="Calibri" panose="020F0502020204030204" pitchFamily="34" charset="0"/>
              </a:rPr>
              <a:t>In contrary to this, Draft GNA regulation has considered co-located hybrid projects under single hybrid projects category.</a:t>
            </a:r>
            <a:endParaRPr lang="en-US" sz="2200" b="0" i="0" u="none" strike="noStrike" baseline="0" dirty="0">
              <a:solidFill>
                <a:srgbClr val="000000"/>
              </a:solidFill>
              <a:latin typeface="Calibri" panose="020F0502020204030204" pitchFamily="34" charset="0"/>
            </a:endParaRPr>
          </a:p>
          <a:p>
            <a:pPr marL="266700" algn="just"/>
            <a:endParaRPr lang="en-US" sz="2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8860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7</a:t>
            </a:fld>
            <a:endParaRPr lang="en-US" dirty="0"/>
          </a:p>
        </p:txBody>
      </p:sp>
      <p:sp>
        <p:nvSpPr>
          <p:cNvPr id="6" name="Content Placeholder 3">
            <a:extLst>
              <a:ext uri="{FF2B5EF4-FFF2-40B4-BE49-F238E27FC236}">
                <a16:creationId xmlns:a16="http://schemas.microsoft.com/office/drawing/2014/main" id="{4487A4E5-46ED-47CB-86CD-5AACF1A8FE35}"/>
              </a:ext>
            </a:extLst>
          </p:cNvPr>
          <p:cNvSpPr txBox="1">
            <a:spLocks/>
          </p:cNvSpPr>
          <p:nvPr/>
        </p:nvSpPr>
        <p:spPr>
          <a:xfrm>
            <a:off x="753689" y="795420"/>
            <a:ext cx="12308482" cy="8099660"/>
          </a:xfrm>
          <a:prstGeom prst="rect">
            <a:avLst/>
          </a:prstGeom>
        </p:spPr>
        <p:txBody>
          <a:bodyPr>
            <a:normAutofit/>
          </a:bodyPr>
          <a:lstStyle>
            <a:lvl1pPr marL="114300" indent="-114300" algn="l" defTabSz="914187" rtl="0" eaLnBrk="1" latinLnBrk="0" hangingPunct="1">
              <a:spcBef>
                <a:spcPts val="0"/>
              </a:spcBef>
              <a:spcAft>
                <a:spcPts val="400"/>
              </a:spcAft>
              <a:buClr>
                <a:schemeClr val="accent2"/>
              </a:buClr>
              <a:buSzPct val="115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1pPr>
            <a:lvl2pPr marL="234950" indent="-114300"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2pPr>
            <a:lvl3pPr marL="349250" indent="-114300" algn="l" defTabSz="914187" rtl="0" eaLnBrk="1" latinLnBrk="0" hangingPunct="1">
              <a:spcBef>
                <a:spcPts val="0"/>
              </a:spcBef>
              <a:spcAft>
                <a:spcPts val="400"/>
              </a:spcAft>
              <a:buClr>
                <a:schemeClr val="accent2"/>
              </a:buClr>
              <a:buFont typeface="Courier New" panose="02070309020205020404" pitchFamily="49" charset="0"/>
              <a:buChar char="o"/>
              <a:defRPr sz="800" kern="1200" baseline="0">
                <a:solidFill>
                  <a:schemeClr val="tx1"/>
                </a:solidFill>
                <a:latin typeface="Century Gothic" panose="020B0502020202020204" pitchFamily="34" charset="0"/>
                <a:ea typeface="+mn-ea"/>
                <a:cs typeface="Arial" panose="020B0604020202020204" pitchFamily="34" charset="0"/>
              </a:defRPr>
            </a:lvl3pPr>
            <a:lvl4pPr marL="455613" indent="-111125"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4pPr>
            <a:lvl5pPr marL="568325" indent="0" algn="l" defTabSz="1019134" rtl="0" eaLnBrk="1" latinLnBrk="0" hangingPunct="1">
              <a:spcBef>
                <a:spcPts val="0"/>
              </a:spcBef>
              <a:spcAft>
                <a:spcPts val="400"/>
              </a:spcAft>
              <a:buClr>
                <a:schemeClr val="tx2"/>
              </a:buClr>
              <a:buSzPct val="115000"/>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558800" indent="-101600" algn="l" defTabSz="914187"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IN" sz="1923" dirty="0">
              <a:latin typeface="+mn-lt"/>
            </a:endParaRPr>
          </a:p>
        </p:txBody>
      </p:sp>
      <p:sp>
        <p:nvSpPr>
          <p:cNvPr id="10" name="Text Placeholder 1">
            <a:extLst>
              <a:ext uri="{FF2B5EF4-FFF2-40B4-BE49-F238E27FC236}">
                <a16:creationId xmlns:a16="http://schemas.microsoft.com/office/drawing/2014/main" id="{FE783654-253E-48C5-8496-032EDEDA0EB7}"/>
              </a:ext>
            </a:extLst>
          </p:cNvPr>
          <p:cNvSpPr>
            <a:spLocks noGrp="1"/>
          </p:cNvSpPr>
          <p:nvPr>
            <p:ph type="body" sz="quarter" idx="11"/>
          </p:nvPr>
        </p:nvSpPr>
        <p:spPr>
          <a:xfrm>
            <a:off x="754558" y="595032"/>
            <a:ext cx="12308482" cy="320040"/>
          </a:xfrm>
        </p:spPr>
        <p:txBody>
          <a:bodyPr/>
          <a:lstStyle/>
          <a:p>
            <a:r>
              <a:rPr lang="en-GB" sz="1600" dirty="0"/>
              <a:t>Subtitle</a:t>
            </a:r>
            <a:endParaRPr lang="en-IN" sz="1600" dirty="0"/>
          </a:p>
        </p:txBody>
      </p:sp>
      <p:sp>
        <p:nvSpPr>
          <p:cNvPr id="11" name="Title 2">
            <a:extLst>
              <a:ext uri="{FF2B5EF4-FFF2-40B4-BE49-F238E27FC236}">
                <a16:creationId xmlns:a16="http://schemas.microsoft.com/office/drawing/2014/main" id="{71E75A12-A288-43B1-8FA2-7E5ACB9E0BC6}"/>
              </a:ext>
            </a:extLst>
          </p:cNvPr>
          <p:cNvSpPr>
            <a:spLocks noGrp="1"/>
          </p:cNvSpPr>
          <p:nvPr>
            <p:ph type="title"/>
          </p:nvPr>
        </p:nvSpPr>
        <p:spPr>
          <a:xfrm>
            <a:off x="753689" y="159208"/>
            <a:ext cx="12310225" cy="384048"/>
          </a:xfrm>
        </p:spPr>
        <p:txBody>
          <a:bodyPr>
            <a:normAutofit fontScale="90000"/>
          </a:bodyPr>
          <a:lstStyle/>
          <a:p>
            <a:r>
              <a:rPr lang="en-GB" dirty="0"/>
              <a:t>Grid Connectivity and Conn-BG                                                                   (2)</a:t>
            </a:r>
            <a:endParaRPr lang="en-IN" dirty="0"/>
          </a:p>
        </p:txBody>
      </p:sp>
      <p:sp>
        <p:nvSpPr>
          <p:cNvPr id="7" name="TextBox 6">
            <a:extLst>
              <a:ext uri="{FF2B5EF4-FFF2-40B4-BE49-F238E27FC236}">
                <a16:creationId xmlns:a16="http://schemas.microsoft.com/office/drawing/2014/main" id="{E10D8EDC-A3F2-4168-9536-F786F23F2853}"/>
              </a:ext>
            </a:extLst>
          </p:cNvPr>
          <p:cNvSpPr txBox="1"/>
          <p:nvPr/>
        </p:nvSpPr>
        <p:spPr>
          <a:xfrm>
            <a:off x="0" y="1347772"/>
            <a:ext cx="13647293" cy="6217087"/>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285750" indent="-285750" algn="just">
              <a:buFont typeface="Arial" panose="020B0604020202020204" pitchFamily="34" charset="0"/>
              <a:buChar char="•"/>
            </a:pPr>
            <a:r>
              <a:rPr lang="en-US" sz="2200" b="1" dirty="0">
                <a:solidFill>
                  <a:srgbClr val="000000"/>
                </a:solidFill>
                <a:latin typeface="Calibri" panose="020F0502020204030204" pitchFamily="34" charset="0"/>
              </a:rPr>
              <a:t>Associated Transmission System ( Regulation 6 &amp; 7)</a:t>
            </a:r>
          </a:p>
          <a:p>
            <a:pPr marL="725488" lvl="1" indent="-217488" algn="just">
              <a:buFont typeface="Arial" panose="020B0604020202020204" pitchFamily="34" charset="0"/>
              <a:buChar char="•"/>
            </a:pPr>
            <a:r>
              <a:rPr lang="en-US" sz="2200" dirty="0">
                <a:solidFill>
                  <a:srgbClr val="000000"/>
                </a:solidFill>
                <a:latin typeface="Calibri" panose="020F0502020204030204" pitchFamily="34" charset="0"/>
              </a:rPr>
              <a:t>ATS shall only include strengthening immediate pooling points and balance system shall be the part of strengthening scheme (even the new pooling point shall also be strengthening). </a:t>
            </a:r>
          </a:p>
          <a:p>
            <a:pPr marL="725488" lvl="1" indent="-217488" algn="just">
              <a:buFont typeface="Arial" panose="020B0604020202020204" pitchFamily="34" charset="0"/>
              <a:buChar char="•"/>
            </a:pPr>
            <a:r>
              <a:rPr lang="en-US" sz="2200" dirty="0">
                <a:solidFill>
                  <a:srgbClr val="000000"/>
                </a:solidFill>
                <a:latin typeface="Calibri" panose="020F0502020204030204" pitchFamily="34" charset="0"/>
              </a:rPr>
              <a:t>There shall not be any concept call ATS and non-ATS, any strengthening should be a part of the Planning and Implementation Scheme but not into “ATS”</a:t>
            </a:r>
            <a:endParaRPr lang="en-US" sz="2200" b="1"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200" b="1" dirty="0">
                <a:solidFill>
                  <a:srgbClr val="000000"/>
                </a:solidFill>
                <a:latin typeface="Calibri" panose="020F0502020204030204" pitchFamily="34" charset="0"/>
              </a:rPr>
              <a:t>Connectivity BG ( Clause 8)</a:t>
            </a:r>
          </a:p>
          <a:p>
            <a:pPr marL="725488" lvl="1" indent="-352425" algn="just">
              <a:buFont typeface="Arial" panose="020B0604020202020204" pitchFamily="34" charset="0"/>
              <a:buChar char="•"/>
              <a:tabLst>
                <a:tab pos="630238" algn="l"/>
              </a:tabLst>
            </a:pPr>
            <a:r>
              <a:rPr lang="en-US" sz="2200" dirty="0">
                <a:solidFill>
                  <a:srgbClr val="000000"/>
                </a:solidFill>
                <a:latin typeface="Calibri" panose="020F0502020204030204" pitchFamily="34" charset="0"/>
              </a:rPr>
              <a:t>Non discriminatory approach for Connectivity; and avoid discrimination in terms of BGs</a:t>
            </a:r>
          </a:p>
          <a:p>
            <a:pPr marL="725488" lvl="1" indent="-352425" algn="just">
              <a:buFont typeface="Arial" panose="020B0604020202020204" pitchFamily="34" charset="0"/>
              <a:buChar char="•"/>
              <a:tabLst>
                <a:tab pos="630238" algn="l"/>
              </a:tabLst>
            </a:pPr>
            <a:r>
              <a:rPr lang="en-US" sz="2200" dirty="0">
                <a:solidFill>
                  <a:srgbClr val="000000"/>
                </a:solidFill>
                <a:latin typeface="Calibri" panose="020F0502020204030204" pitchFamily="34" charset="0"/>
              </a:rPr>
              <a:t>BG corresponding to ATS shall only be the proportional capacity applied for GNA ( If ATS is built to evacuate 10,000 MW, then proportional  BG has to be charge on per MW capacity) </a:t>
            </a:r>
          </a:p>
          <a:p>
            <a:pPr marL="725488" lvl="1" indent="-352425" algn="just">
              <a:buFont typeface="Arial" panose="020B0604020202020204" pitchFamily="34" charset="0"/>
              <a:buChar char="•"/>
              <a:tabLst>
                <a:tab pos="630238" algn="l"/>
              </a:tabLst>
            </a:pPr>
            <a:r>
              <a:rPr lang="en-US" sz="2200" dirty="0">
                <a:solidFill>
                  <a:srgbClr val="000000"/>
                </a:solidFill>
                <a:latin typeface="Calibri" panose="020F0502020204030204" pitchFamily="34" charset="0"/>
              </a:rPr>
              <a:t>Projects having PPA/LOA have to be exempted from BG</a:t>
            </a:r>
          </a:p>
          <a:p>
            <a:pPr marL="725488" lvl="1" indent="-352425" algn="just">
              <a:buFont typeface="Arial" panose="020B0604020202020204" pitchFamily="34" charset="0"/>
              <a:buChar char="•"/>
              <a:tabLst>
                <a:tab pos="630238" algn="l"/>
              </a:tabLst>
            </a:pPr>
            <a:r>
              <a:rPr lang="en-US" sz="2200" dirty="0">
                <a:solidFill>
                  <a:srgbClr val="000000"/>
                </a:solidFill>
                <a:latin typeface="Calibri" panose="020F0502020204030204" pitchFamily="34" charset="0"/>
              </a:rPr>
              <a:t>After achieving certain milestones </a:t>
            </a:r>
            <a:r>
              <a:rPr lang="en-US" sz="2200" b="0" i="0" u="none" strike="noStrike" baseline="0" dirty="0">
                <a:solidFill>
                  <a:srgbClr val="000000"/>
                </a:solidFill>
                <a:latin typeface="Calibri" panose="020F0502020204030204" pitchFamily="34" charset="0"/>
              </a:rPr>
              <a:t>such as Land Acquisition, award of ~10 % of work, water approval; Conn BG II &amp; III shall have to be returned back to generator, and CTU shall keep Conn -BG I, which can be return </a:t>
            </a:r>
            <a:r>
              <a:rPr lang="en-US" sz="2200" dirty="0">
                <a:solidFill>
                  <a:srgbClr val="000000"/>
                </a:solidFill>
                <a:latin typeface="Calibri" panose="020F0502020204030204" pitchFamily="34" charset="0"/>
              </a:rPr>
              <a:t>post</a:t>
            </a:r>
            <a:r>
              <a:rPr lang="en-US" sz="2200" b="0" i="0" u="none" strike="noStrike" baseline="0" dirty="0">
                <a:solidFill>
                  <a:srgbClr val="000000"/>
                </a:solidFill>
                <a:latin typeface="Calibri" panose="020F0502020204030204" pitchFamily="34" charset="0"/>
              </a:rPr>
              <a:t> COD.  </a:t>
            </a:r>
          </a:p>
          <a:p>
            <a:pPr marL="725488" lvl="1" indent="-352425" algn="just">
              <a:buFont typeface="Arial" panose="020B0604020202020204" pitchFamily="34" charset="0"/>
              <a:buChar char="•"/>
              <a:tabLst>
                <a:tab pos="630238" algn="l"/>
              </a:tabLst>
            </a:pPr>
            <a:r>
              <a:rPr lang="en-US" sz="2200" dirty="0">
                <a:solidFill>
                  <a:srgbClr val="000000"/>
                </a:solidFill>
                <a:latin typeface="Calibri" panose="020F0502020204030204" pitchFamily="34" charset="0"/>
              </a:rPr>
              <a:t>Conn BG II &amp; Conn BG III should be returned immediately post COD of the project.</a:t>
            </a:r>
            <a:r>
              <a:rPr lang="en-US" sz="2400" b="0" i="0" u="none" strike="noStrike" baseline="0" dirty="0">
                <a:solidFill>
                  <a:srgbClr val="000000"/>
                </a:solidFill>
                <a:latin typeface="Calibri" panose="020F0502020204030204" pitchFamily="34" charset="0"/>
              </a:rPr>
              <a:t>	</a:t>
            </a:r>
          </a:p>
          <a:p>
            <a:pPr marL="285750" indent="-285750" algn="just">
              <a:buFont typeface="Arial" panose="020B0604020202020204" pitchFamily="34" charset="0"/>
              <a:buChar char="•"/>
            </a:pPr>
            <a:r>
              <a:rPr lang="en-US" sz="2200" b="1" dirty="0">
                <a:solidFill>
                  <a:srgbClr val="000000"/>
                </a:solidFill>
                <a:latin typeface="Calibri" panose="020F0502020204030204" pitchFamily="34" charset="0"/>
              </a:rPr>
              <a:t>Change in type of RE Source (or) ESS after grant of Connectivity (Additional Insertion): </a:t>
            </a:r>
          </a:p>
          <a:p>
            <a:pPr marL="795162" lvl="1" indent="-285750" algn="just">
              <a:buFont typeface="Arial" panose="020B0604020202020204" pitchFamily="34" charset="0"/>
              <a:buChar char="•"/>
            </a:pPr>
            <a:r>
              <a:rPr lang="en-US" sz="2200" dirty="0">
                <a:solidFill>
                  <a:srgbClr val="000000"/>
                </a:solidFill>
                <a:latin typeface="Calibri" panose="020F0502020204030204" pitchFamily="34" charset="0"/>
              </a:rPr>
              <a:t>Flexibility is required to change the type/technology of RE Source (or) ESS, subject to connectivity quantum remaining unchanged.</a:t>
            </a:r>
          </a:p>
          <a:p>
            <a:pPr marL="795162" lvl="1" indent="-285750" algn="just">
              <a:buFont typeface="Arial" panose="020B0604020202020204" pitchFamily="34" charset="0"/>
              <a:buChar char="•"/>
            </a:pPr>
            <a:r>
              <a:rPr lang="en-US" sz="2200" dirty="0">
                <a:solidFill>
                  <a:srgbClr val="000000"/>
                </a:solidFill>
                <a:latin typeface="Calibri" panose="020F0502020204030204" pitchFamily="34" charset="0"/>
              </a:rPr>
              <a:t>Clause 5.2 talks about the addition of capacity, not the change of source. This has to be intimated to CTU rather than applying again for connectivity.</a:t>
            </a:r>
          </a:p>
        </p:txBody>
      </p:sp>
    </p:spTree>
    <p:extLst>
      <p:ext uri="{BB962C8B-B14F-4D97-AF65-F5344CB8AC3E}">
        <p14:creationId xmlns:p14="http://schemas.microsoft.com/office/powerpoint/2010/main" val="398586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25665-4CE4-4343-901A-D93BC8CDE23E}"/>
              </a:ext>
            </a:extLst>
          </p:cNvPr>
          <p:cNvSpPr>
            <a:spLocks noGrp="1"/>
          </p:cNvSpPr>
          <p:nvPr>
            <p:ph type="sldNum" sz="quarter" idx="4"/>
          </p:nvPr>
        </p:nvSpPr>
        <p:spPr/>
        <p:txBody>
          <a:bodyPr/>
          <a:lstStyle/>
          <a:p>
            <a:fld id="{4AF5416E-6A34-47C3-BD96-FEE9E3DE9244}" type="slidenum">
              <a:rPr lang="en-US" smtClean="0"/>
              <a:t>8</a:t>
            </a:fld>
            <a:endParaRPr lang="en-US" dirty="0"/>
          </a:p>
        </p:txBody>
      </p:sp>
      <p:sp>
        <p:nvSpPr>
          <p:cNvPr id="6" name="Content Placeholder 3">
            <a:extLst>
              <a:ext uri="{FF2B5EF4-FFF2-40B4-BE49-F238E27FC236}">
                <a16:creationId xmlns:a16="http://schemas.microsoft.com/office/drawing/2014/main" id="{4487A4E5-46ED-47CB-86CD-5AACF1A8FE35}"/>
              </a:ext>
            </a:extLst>
          </p:cNvPr>
          <p:cNvSpPr txBox="1">
            <a:spLocks/>
          </p:cNvSpPr>
          <p:nvPr/>
        </p:nvSpPr>
        <p:spPr>
          <a:xfrm>
            <a:off x="753689" y="795420"/>
            <a:ext cx="12308482" cy="8099660"/>
          </a:xfrm>
          <a:prstGeom prst="rect">
            <a:avLst/>
          </a:prstGeom>
        </p:spPr>
        <p:txBody>
          <a:bodyPr>
            <a:normAutofit/>
          </a:bodyPr>
          <a:lstStyle>
            <a:lvl1pPr marL="114300" indent="-114300" algn="l" defTabSz="914187" rtl="0" eaLnBrk="1" latinLnBrk="0" hangingPunct="1">
              <a:spcBef>
                <a:spcPts val="0"/>
              </a:spcBef>
              <a:spcAft>
                <a:spcPts val="400"/>
              </a:spcAft>
              <a:buClr>
                <a:schemeClr val="accent2"/>
              </a:buClr>
              <a:buSzPct val="115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1pPr>
            <a:lvl2pPr marL="234950" indent="-114300"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2pPr>
            <a:lvl3pPr marL="349250" indent="-114300" algn="l" defTabSz="914187" rtl="0" eaLnBrk="1" latinLnBrk="0" hangingPunct="1">
              <a:spcBef>
                <a:spcPts val="0"/>
              </a:spcBef>
              <a:spcAft>
                <a:spcPts val="400"/>
              </a:spcAft>
              <a:buClr>
                <a:schemeClr val="accent2"/>
              </a:buClr>
              <a:buFont typeface="Courier New" panose="02070309020205020404" pitchFamily="49" charset="0"/>
              <a:buChar char="o"/>
              <a:defRPr sz="800" kern="1200" baseline="0">
                <a:solidFill>
                  <a:schemeClr val="tx1"/>
                </a:solidFill>
                <a:latin typeface="Century Gothic" panose="020B0502020202020204" pitchFamily="34" charset="0"/>
                <a:ea typeface="+mn-ea"/>
                <a:cs typeface="Arial" panose="020B0604020202020204" pitchFamily="34" charset="0"/>
              </a:defRPr>
            </a:lvl3pPr>
            <a:lvl4pPr marL="455613" indent="-111125" algn="l" defTabSz="1019134" rtl="0" eaLnBrk="1" latinLnBrk="0" hangingPunct="1">
              <a:spcBef>
                <a:spcPts val="0"/>
              </a:spcBef>
              <a:spcAft>
                <a:spcPts val="400"/>
              </a:spcAft>
              <a:buClr>
                <a:schemeClr val="accent2"/>
              </a:buClr>
              <a:buSzPct val="100000"/>
              <a:buFont typeface="Arial" panose="020B0604020202020204" pitchFamily="34" charset="0"/>
              <a:buChar char="»"/>
              <a:defRPr sz="800" kern="1200">
                <a:solidFill>
                  <a:schemeClr val="tx1"/>
                </a:solidFill>
                <a:latin typeface="Century Gothic" panose="020B0502020202020204" pitchFamily="34" charset="0"/>
                <a:ea typeface="+mn-ea"/>
                <a:cs typeface="Arial" panose="020B0604020202020204" pitchFamily="34" charset="0"/>
              </a:defRPr>
            </a:lvl4pPr>
            <a:lvl5pPr marL="568325" indent="0" algn="l" defTabSz="1019134" rtl="0" eaLnBrk="1" latinLnBrk="0" hangingPunct="1">
              <a:spcBef>
                <a:spcPts val="0"/>
              </a:spcBef>
              <a:spcAft>
                <a:spcPts val="400"/>
              </a:spcAft>
              <a:buClr>
                <a:schemeClr val="tx2"/>
              </a:buClr>
              <a:buSzPct val="115000"/>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558800" indent="-101600" algn="l" defTabSz="914187"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IN" sz="1923" dirty="0">
              <a:latin typeface="+mn-lt"/>
            </a:endParaRPr>
          </a:p>
        </p:txBody>
      </p:sp>
      <p:sp>
        <p:nvSpPr>
          <p:cNvPr id="10" name="Text Placeholder 1">
            <a:extLst>
              <a:ext uri="{FF2B5EF4-FFF2-40B4-BE49-F238E27FC236}">
                <a16:creationId xmlns:a16="http://schemas.microsoft.com/office/drawing/2014/main" id="{FE783654-253E-48C5-8496-032EDEDA0EB7}"/>
              </a:ext>
            </a:extLst>
          </p:cNvPr>
          <p:cNvSpPr>
            <a:spLocks noGrp="1"/>
          </p:cNvSpPr>
          <p:nvPr>
            <p:ph type="body" sz="quarter" idx="11"/>
          </p:nvPr>
        </p:nvSpPr>
        <p:spPr>
          <a:xfrm>
            <a:off x="754558" y="595032"/>
            <a:ext cx="12308482" cy="320040"/>
          </a:xfrm>
        </p:spPr>
        <p:txBody>
          <a:bodyPr/>
          <a:lstStyle/>
          <a:p>
            <a:r>
              <a:rPr lang="en-GB" sz="1600" dirty="0"/>
              <a:t>Subtitle</a:t>
            </a:r>
            <a:endParaRPr lang="en-IN" sz="1600" dirty="0"/>
          </a:p>
        </p:txBody>
      </p:sp>
      <p:sp>
        <p:nvSpPr>
          <p:cNvPr id="11" name="Title 2">
            <a:extLst>
              <a:ext uri="{FF2B5EF4-FFF2-40B4-BE49-F238E27FC236}">
                <a16:creationId xmlns:a16="http://schemas.microsoft.com/office/drawing/2014/main" id="{71E75A12-A288-43B1-8FA2-7E5ACB9E0BC6}"/>
              </a:ext>
            </a:extLst>
          </p:cNvPr>
          <p:cNvSpPr>
            <a:spLocks noGrp="1"/>
          </p:cNvSpPr>
          <p:nvPr>
            <p:ph type="title"/>
          </p:nvPr>
        </p:nvSpPr>
        <p:spPr>
          <a:xfrm>
            <a:off x="753689" y="159208"/>
            <a:ext cx="12310225" cy="384048"/>
          </a:xfrm>
        </p:spPr>
        <p:txBody>
          <a:bodyPr>
            <a:normAutofit fontScale="90000"/>
          </a:bodyPr>
          <a:lstStyle/>
          <a:p>
            <a:r>
              <a:rPr lang="en-GB" dirty="0"/>
              <a:t>Clarifications                                                                                                    (3)</a:t>
            </a:r>
            <a:endParaRPr lang="en-IN" dirty="0"/>
          </a:p>
        </p:txBody>
      </p:sp>
      <p:sp>
        <p:nvSpPr>
          <p:cNvPr id="7" name="TextBox 6">
            <a:extLst>
              <a:ext uri="{FF2B5EF4-FFF2-40B4-BE49-F238E27FC236}">
                <a16:creationId xmlns:a16="http://schemas.microsoft.com/office/drawing/2014/main" id="{E10D8EDC-A3F2-4168-9536-F786F23F2853}"/>
              </a:ext>
            </a:extLst>
          </p:cNvPr>
          <p:cNvSpPr txBox="1"/>
          <p:nvPr/>
        </p:nvSpPr>
        <p:spPr>
          <a:xfrm>
            <a:off x="499247" y="1498557"/>
            <a:ext cx="12817366" cy="6186309"/>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algn="just"/>
            <a:r>
              <a:rPr lang="en-US" sz="2400" b="1" dirty="0">
                <a:solidFill>
                  <a:srgbClr val="000000"/>
                </a:solidFill>
                <a:latin typeface="Calibri" panose="020F0502020204030204" pitchFamily="34" charset="0"/>
              </a:rPr>
              <a:t>Clarification w.r.t capacity margins in system and different timelines for Grid Connectivity effective date :-</a:t>
            </a:r>
          </a:p>
          <a:p>
            <a:pPr algn="just"/>
            <a:endParaRPr lang="en-US" sz="2400" dirty="0">
              <a:solidFill>
                <a:srgbClr val="000000"/>
              </a:solidFill>
              <a:latin typeface="Calibri" panose="020F0502020204030204" pitchFamily="34" charset="0"/>
            </a:endParaRPr>
          </a:p>
          <a:p>
            <a:pPr marL="342900" indent="-342900" algn="just">
              <a:buFont typeface="Arial" panose="020B0604020202020204" pitchFamily="34" charset="0"/>
              <a:buChar char="•"/>
            </a:pPr>
            <a:r>
              <a:rPr lang="en-US" sz="2400" dirty="0">
                <a:solidFill>
                  <a:srgbClr val="000000"/>
                </a:solidFill>
                <a:latin typeface="Calibri" panose="020F0502020204030204" pitchFamily="34" charset="0"/>
              </a:rPr>
              <a:t>Substation has capacity margin of 1000 MW</a:t>
            </a:r>
          </a:p>
          <a:p>
            <a:pPr marL="342900" indent="-342900" algn="just">
              <a:buFont typeface="Arial" panose="020B0604020202020204" pitchFamily="34" charset="0"/>
              <a:buChar char="•"/>
            </a:pPr>
            <a:r>
              <a:rPr lang="en-US" sz="2400" dirty="0">
                <a:solidFill>
                  <a:srgbClr val="000000"/>
                </a:solidFill>
                <a:latin typeface="Calibri" panose="020F0502020204030204" pitchFamily="34" charset="0"/>
              </a:rPr>
              <a:t>Generator A has applied Connectivity for 1000 MW with effective date as March 2024</a:t>
            </a:r>
          </a:p>
          <a:p>
            <a:pPr marL="342900" indent="-342900" algn="just">
              <a:buFont typeface="Arial" panose="020B0604020202020204" pitchFamily="34" charset="0"/>
              <a:buChar char="•"/>
            </a:pPr>
            <a:r>
              <a:rPr lang="en-US" sz="2400" dirty="0">
                <a:solidFill>
                  <a:srgbClr val="000000"/>
                </a:solidFill>
                <a:latin typeface="Calibri" panose="020F0502020204030204" pitchFamily="34" charset="0"/>
              </a:rPr>
              <a:t>Then Generator B comes up and asked for connectivity for 1000 MW with effective dated from March 2023</a:t>
            </a:r>
          </a:p>
          <a:p>
            <a:pPr algn="just"/>
            <a:endParaRPr lang="en-US" sz="2400" dirty="0">
              <a:solidFill>
                <a:srgbClr val="000000"/>
              </a:solidFill>
              <a:latin typeface="Calibri" panose="020F0502020204030204" pitchFamily="34" charset="0"/>
            </a:endParaRPr>
          </a:p>
          <a:p>
            <a:pPr marL="457200" indent="-457200" algn="just">
              <a:buFont typeface="Arial" panose="020B0604020202020204" pitchFamily="34" charset="0"/>
              <a:buChar char="•"/>
            </a:pPr>
            <a:r>
              <a:rPr lang="en-US" sz="2800" dirty="0">
                <a:solidFill>
                  <a:srgbClr val="000000"/>
                </a:solidFill>
                <a:latin typeface="Calibri" panose="020F0502020204030204" pitchFamily="34" charset="0"/>
              </a:rPr>
              <a:t>Queries :</a:t>
            </a:r>
          </a:p>
          <a:p>
            <a:pPr marL="966612" lvl="1" indent="-457200" algn="just">
              <a:buFont typeface="Arial" panose="020B0604020202020204" pitchFamily="34" charset="0"/>
              <a:buChar char="•"/>
            </a:pPr>
            <a:r>
              <a:rPr lang="en-US" sz="2800" dirty="0">
                <a:solidFill>
                  <a:srgbClr val="000000"/>
                </a:solidFill>
                <a:latin typeface="Calibri" panose="020F0502020204030204" pitchFamily="34" charset="0"/>
              </a:rPr>
              <a:t>In additional ATS required, from who BG of ATS has to be obtained.</a:t>
            </a:r>
          </a:p>
          <a:p>
            <a:pPr marL="966612" lvl="1" indent="-457200" algn="just">
              <a:buFont typeface="Arial" panose="020B0604020202020204" pitchFamily="34" charset="0"/>
              <a:buChar char="•"/>
            </a:pPr>
            <a:r>
              <a:rPr lang="en-US" sz="2800" dirty="0">
                <a:solidFill>
                  <a:srgbClr val="000000"/>
                </a:solidFill>
                <a:latin typeface="Calibri" panose="020F0502020204030204" pitchFamily="34" charset="0"/>
              </a:rPr>
              <a:t>To whom priority shall be given</a:t>
            </a:r>
          </a:p>
          <a:p>
            <a:pPr algn="just"/>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Please clarify, how such issues will be addressed in Regulation.</a:t>
            </a:r>
          </a:p>
          <a:p>
            <a:pPr marL="342900" indent="-342900" algn="just">
              <a:buFont typeface="Arial" panose="020B0604020202020204" pitchFamily="34" charset="0"/>
              <a:buChar char="•"/>
            </a:pPr>
            <a:endParaRPr lang="en-US" dirty="0">
              <a:solidFill>
                <a:srgbClr val="000000"/>
              </a:solidFill>
              <a:latin typeface="Calibri" panose="020F0502020204030204" pitchFamily="34" charset="0"/>
            </a:endParaRPr>
          </a:p>
          <a:p>
            <a:pPr marL="342900" indent="-342900" algn="just">
              <a:buFont typeface="Arial" panose="020B0604020202020204" pitchFamily="34" charset="0"/>
              <a:buChar char="•"/>
            </a:pPr>
            <a:endParaRPr lang="en-US" sz="2200" dirty="0">
              <a:solidFill>
                <a:srgbClr val="000000"/>
              </a:solidFill>
              <a:latin typeface="Calibri" panose="020F0502020204030204" pitchFamily="34" charset="0"/>
            </a:endParaRPr>
          </a:p>
          <a:p>
            <a:pPr marL="342900" indent="-342900" algn="just">
              <a:buFont typeface="Arial" panose="020B0604020202020204" pitchFamily="34" charset="0"/>
              <a:buChar char="•"/>
            </a:pP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3684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DB6D9B0-9333-4364-A1CB-3E1FCB3B0DAF}"/>
              </a:ext>
            </a:extLst>
          </p:cNvPr>
          <p:cNvSpPr txBox="1">
            <a:spLocks/>
          </p:cNvSpPr>
          <p:nvPr/>
        </p:nvSpPr>
        <p:spPr>
          <a:xfrm>
            <a:off x="949970" y="5735579"/>
            <a:ext cx="3278718" cy="1906829"/>
          </a:xfrm>
          <a:prstGeom prst="rect">
            <a:avLst/>
          </a:prstGeom>
        </p:spPr>
        <p:txBody>
          <a:bodyPr vert="horz" lIns="125615" tIns="62807" rIns="125615" bIns="62807" rtlCol="0" anchor="ctr">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GB" sz="15000" dirty="0">
                <a:solidFill>
                  <a:schemeClr val="bg2"/>
                </a:solidFill>
                <a:latin typeface="Arial" panose="020B0604020202020204" pitchFamily="34" charset="0"/>
                <a:cs typeface="Arial" panose="020B0604020202020204" pitchFamily="34" charset="0"/>
              </a:rPr>
              <a:t>3</a:t>
            </a:r>
            <a:endParaRPr lang="en-IN" sz="15000" dirty="0">
              <a:solidFill>
                <a:schemeClr val="bg2"/>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67792E8B-90C7-4FB2-8C85-FD7D7F9B6F26}"/>
              </a:ext>
            </a:extLst>
          </p:cNvPr>
          <p:cNvSpPr>
            <a:spLocks noGrp="1"/>
          </p:cNvSpPr>
          <p:nvPr>
            <p:ph type="ctrTitle"/>
          </p:nvPr>
        </p:nvSpPr>
        <p:spPr>
          <a:xfrm>
            <a:off x="4586295" y="5611570"/>
            <a:ext cx="8577911" cy="1906829"/>
          </a:xfrm>
        </p:spPr>
        <p:txBody>
          <a:bodyPr vert="horz" lIns="91440" tIns="45720" rIns="91440" bIns="45720" rtlCol="0" anchor="ctr">
            <a:noAutofit/>
          </a:bodyPr>
          <a:lstStyle/>
          <a:p>
            <a:pPr algn="just"/>
            <a:r>
              <a:rPr lang="en-US" sz="3900" dirty="0">
                <a:solidFill>
                  <a:schemeClr val="bg1"/>
                </a:solidFill>
                <a:latin typeface="Calibri" panose="020F0502020204030204" pitchFamily="34" charset="0"/>
              </a:rPr>
              <a:t>Dedicated Transmission line and bays </a:t>
            </a:r>
          </a:p>
        </p:txBody>
      </p:sp>
    </p:spTree>
    <p:extLst>
      <p:ext uri="{BB962C8B-B14F-4D97-AF65-F5344CB8AC3E}">
        <p14:creationId xmlns:p14="http://schemas.microsoft.com/office/powerpoint/2010/main" val="1549298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ADDED" val="true"/>
  <p:tag name="SLIDENUMBERSTARTFROM" val="1"/>
  <p:tag name="PAGENUMBERSTARTFROM" val="1"/>
  <p:tag name="SHOWPAGENUMBERNINTOC" val="true"/>
  <p:tag name="ISDIRTY" val="True"/>
</p:tagLst>
</file>

<file path=ppt/tags/tag1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heme/theme1.xml><?xml version="1.0" encoding="utf-8"?>
<a:theme xmlns:a="http://schemas.openxmlformats.org/drawingml/2006/main" name="21_Author_Template_English_Letter">
  <a:themeElements>
    <a:clrScheme name="Greenk NEW">
      <a:dk1>
        <a:srgbClr val="000000"/>
      </a:dk1>
      <a:lt1>
        <a:srgbClr val="FFFFFF"/>
      </a:lt1>
      <a:dk2>
        <a:srgbClr val="424242"/>
      </a:dk2>
      <a:lt2>
        <a:srgbClr val="D8D8D8"/>
      </a:lt2>
      <a:accent1>
        <a:srgbClr val="4B78FF"/>
      </a:accent1>
      <a:accent2>
        <a:srgbClr val="A1CE64"/>
      </a:accent2>
      <a:accent3>
        <a:srgbClr val="F89B34"/>
      </a:accent3>
      <a:accent4>
        <a:srgbClr val="68B5E5"/>
      </a:accent4>
      <a:accent5>
        <a:srgbClr val="8CF0F0"/>
      </a:accent5>
      <a:accent6>
        <a:srgbClr val="424242"/>
      </a:accent6>
      <a:hlink>
        <a:srgbClr val="41A7FF"/>
      </a:hlink>
      <a:folHlink>
        <a:srgbClr val="094A86"/>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tx2"/>
          </a:solid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spcBef>
            <a:spcPts val="400"/>
          </a:spcBef>
          <a:defRPr sz="1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spcBef>
            <a:spcPts val="400"/>
          </a:spcBef>
          <a:defRPr sz="800" dirty="0" smtClean="0"/>
        </a:defPPr>
      </a:lstStyle>
      <a:style>
        <a:lnRef idx="0">
          <a:scrgbClr r="0" g="0" b="0"/>
        </a:lnRef>
        <a:fillRef idx="0">
          <a:scrgbClr r="0" g="0" b="0"/>
        </a:fillRef>
        <a:effectRef idx="0">
          <a:scrgbClr r="0" g="0" b="0"/>
        </a:effectRef>
        <a:fontRef idx="minor">
          <a:schemeClr val="tx1"/>
        </a:fontRef>
      </a:style>
    </a:txDef>
  </a:objectDefaults>
  <a:extraClrSchemeLst/>
  <a:custClrLst>
    <a:custClr name="Dark Green">
      <a:srgbClr val="2D8F78"/>
    </a:custClr>
    <a:custClr name="Sky Blue">
      <a:srgbClr val="71D1D5"/>
    </a:custClr>
    <a:custClr name="Violet">
      <a:srgbClr val="929BCA"/>
    </a:custClr>
    <a:custClr name="Light Violet">
      <a:srgbClr val="D5D9EB"/>
    </a:custClr>
    <a:custClr name="Crimson">
      <a:srgbClr val="B4425D"/>
    </a:custClr>
    <a:custClr name="Beige">
      <a:srgbClr val="E3D7AB"/>
    </a:custClr>
    <a:custClr name="Bronze">
      <a:srgbClr val="C3842F"/>
    </a:custClr>
    <a:custClr name="Light Green">
      <a:srgbClr val="89B871"/>
    </a:custClr>
    <a:custClr name="Teal">
      <a:srgbClr val="4DB0C4"/>
    </a:custClr>
    <a:custClr name="Purple">
      <a:srgbClr val="AA7BB2"/>
    </a:custClr>
    <a:custClr name="Royal Blue">
      <a:srgbClr val="247DC2"/>
    </a:custClr>
    <a:custClr name="Dark Blue">
      <a:srgbClr val="003064"/>
    </a:custClr>
  </a:custClr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3F6D5EB3DEC74092DAA2513F429EE8" ma:contentTypeVersion="1" ma:contentTypeDescription="Create a new document." ma:contentTypeScope="" ma:versionID="a35e96508502aa397e05c9e7b1bc11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Author/>
</file>

<file path=customXml/item5.xml><?xml version="1.0" encoding="utf-8"?>
<DocumentLanguage>EnglishUS</DocumentLanguage>
</file>

<file path=customXml/itemProps1.xml><?xml version="1.0" encoding="utf-8"?>
<ds:datastoreItem xmlns:ds="http://schemas.openxmlformats.org/officeDocument/2006/customXml" ds:itemID="{B1209AB3-3038-4237-89D3-213F8EFAA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F6A233-5C7B-4623-BE0C-2615E2D88710}">
  <ds:schemaRefs>
    <ds:schemaRef ds:uri="http://schemas.microsoft.com/sharepoint/v3/contenttype/forms"/>
  </ds:schemaRefs>
</ds:datastoreItem>
</file>

<file path=customXml/itemProps3.xml><?xml version="1.0" encoding="utf-8"?>
<ds:datastoreItem xmlns:ds="http://schemas.openxmlformats.org/officeDocument/2006/customXml" ds:itemID="{B99AA547-CC68-4109-88B7-900A0DBEF9C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AD54763-45A7-44F0-943B-187EEA53F4E6}">
  <ds:schemaRefs/>
</ds:datastoreItem>
</file>

<file path=customXml/itemProps5.xml><?xml version="1.0" encoding="utf-8"?>
<ds:datastoreItem xmlns:ds="http://schemas.openxmlformats.org/officeDocument/2006/customXml" ds:itemID="{93D28032-6CDF-46E9-833B-A4529834E0AA}">
  <ds:schemaRefs/>
</ds:datastoreItem>
</file>

<file path=docProps/app.xml><?xml version="1.0" encoding="utf-8"?>
<Properties xmlns="http://schemas.openxmlformats.org/officeDocument/2006/extended-properties" xmlns:vt="http://schemas.openxmlformats.org/officeDocument/2006/docPropsVTypes">
  <Template/>
  <TotalTime>0</TotalTime>
  <Words>1143</Words>
  <Application>Microsoft Office PowerPoint</Application>
  <PresentationFormat>Custom</PresentationFormat>
  <Paragraphs>131</Paragraphs>
  <Slides>13</Slides>
  <Notes>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Arial</vt:lpstr>
      <vt:lpstr>Calibri</vt:lpstr>
      <vt:lpstr>Calibri Light</vt:lpstr>
      <vt:lpstr>Century Gothic</vt:lpstr>
      <vt:lpstr>Courier New</vt:lpstr>
      <vt:lpstr>21_Author_Template_English_Letter</vt:lpstr>
      <vt:lpstr>Office Theme</vt:lpstr>
      <vt:lpstr>1_Office Theme</vt:lpstr>
      <vt:lpstr>2_Office Theme</vt:lpstr>
      <vt:lpstr>3_Office Theme</vt:lpstr>
      <vt:lpstr>1_Custom Design</vt:lpstr>
      <vt:lpstr>Draft General Network Access Regulations, 2021 </vt:lpstr>
      <vt:lpstr>Presentation Outline</vt:lpstr>
      <vt:lpstr>Eligibility for Connectivity to ISTS  </vt:lpstr>
      <vt:lpstr>Eligibility for Connectivity to ISTS</vt:lpstr>
      <vt:lpstr>PowerPoint Presentation</vt:lpstr>
      <vt:lpstr>Grid Connectivity and Conn-BG                                                                  (1)</vt:lpstr>
      <vt:lpstr>Grid Connectivity and Conn-BG                                                                   (2)</vt:lpstr>
      <vt:lpstr>Clarifications                                                                                                    (3)</vt:lpstr>
      <vt:lpstr>Dedicated Transmission line and bays </vt:lpstr>
      <vt:lpstr>Dedicated Transmission line &amp; Bay (Clause 12)</vt:lpstr>
      <vt:lpstr>Transition of Stage I Connectivity</vt:lpstr>
      <vt:lpstr>Transition of Stage I Grid Connectivity (Regulation 37)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CH_604802105_Greenk, Public</cp:keywords>
  <cp:lastModifiedBy/>
  <cp:revision>1</cp:revision>
  <dcterms:created xsi:type="dcterms:W3CDTF">2017-10-26T06:44:41Z</dcterms:created>
  <dcterms:modified xsi:type="dcterms:W3CDTF">2022-03-07T05:06:34Z</dcterms:modified>
  <cp:contentStatus>Revised May 25, 2016</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0x010100A43F6D5EB3DEC74092DAA2513F429EE8</vt:lpwstr>
  </property>
  <property fmtid="{D5CDD505-2E9C-101B-9397-08002B2CF9AE}" pid="3" name="Author2_TemplateVersion">
    <vt:lpwstr>2.9</vt:lpwstr>
  </property>
  <property fmtid="{D5CDD505-2E9C-101B-9397-08002B2CF9AE}" pid="4" name="TitusGUID">
    <vt:lpwstr>7714864a-7a63-4f99-869c-883525d725d5</vt:lpwstr>
  </property>
  <property fmtid="{D5CDD505-2E9C-101B-9397-08002B2CF9AE}" pid="5" name="MSIP_Label_958510b9-3810-472f-9abf-3a689c488070_Enabled">
    <vt:lpwstr>True</vt:lpwstr>
  </property>
  <property fmtid="{D5CDD505-2E9C-101B-9397-08002B2CF9AE}" pid="6" name="MSIP_Label_958510b9-3810-472f-9abf-3a689c488070_SiteId">
    <vt:lpwstr>1e9b61e8-e590-4abc-b1af-24125e330d2a</vt:lpwstr>
  </property>
  <property fmtid="{D5CDD505-2E9C-101B-9397-08002B2CF9AE}" pid="7" name="MSIP_Label_958510b9-3810-472f-9abf-3a689c488070_Owner">
    <vt:lpwstr>prathmesh.sonawane@db.com</vt:lpwstr>
  </property>
  <property fmtid="{D5CDD505-2E9C-101B-9397-08002B2CF9AE}" pid="8" name="MSIP_Label_958510b9-3810-472f-9abf-3a689c488070_SetDate">
    <vt:lpwstr>2021-02-25T02:59:51.9725684Z</vt:lpwstr>
  </property>
  <property fmtid="{D5CDD505-2E9C-101B-9397-08002B2CF9AE}" pid="9" name="MSIP_Label_958510b9-3810-472f-9abf-3a689c488070_Name">
    <vt:lpwstr>Public</vt:lpwstr>
  </property>
  <property fmtid="{D5CDD505-2E9C-101B-9397-08002B2CF9AE}" pid="10" name="MSIP_Label_958510b9-3810-472f-9abf-3a689c488070_Application">
    <vt:lpwstr>Microsoft Azure Information Protection</vt:lpwstr>
  </property>
  <property fmtid="{D5CDD505-2E9C-101B-9397-08002B2CF9AE}" pid="11" name="MSIP_Label_958510b9-3810-472f-9abf-3a689c488070_ActionId">
    <vt:lpwstr>52370199-3a82-4a2b-94d5-4f0ffcaaa3e2</vt:lpwstr>
  </property>
  <property fmtid="{D5CDD505-2E9C-101B-9397-08002B2CF9AE}" pid="12" name="MSIP_Label_958510b9-3810-472f-9abf-3a689c488070_Extended_MSFT_Method">
    <vt:lpwstr>Automatic</vt:lpwstr>
  </property>
  <property fmtid="{D5CDD505-2E9C-101B-9397-08002B2CF9AE}" pid="13" name="db.comClassification">
    <vt:lpwstr>Public</vt:lpwstr>
  </property>
</Properties>
</file>